
<file path=[Content_Types].xml><?xml version="1.0" encoding="utf-8"?>
<Types xmlns="http://schemas.openxmlformats.org/package/2006/content-types">
  <Default Extension="jpeg" ContentType="image/jpeg"/>
  <Default Extension="jpg" ContentType="image/jpeg"/>
  <Default Extension="mp3" ContentType="audio/m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5" r:id="rId1"/>
  </p:sldMasterIdLst>
  <p:sldIdLst>
    <p:sldId id="256" r:id="rId2"/>
    <p:sldId id="257" r:id="rId3"/>
    <p:sldId id="263" r:id="rId4"/>
    <p:sldId id="270" r:id="rId5"/>
    <p:sldId id="267" r:id="rId6"/>
    <p:sldId id="269" r:id="rId7"/>
    <p:sldId id="266" r:id="rId8"/>
    <p:sldId id="268" r:id="rId9"/>
    <p:sldId id="271" r:id="rId10"/>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Verdana" pitchFamily="34" charset="0"/>
        <a:ea typeface="+mn-ea"/>
        <a:cs typeface="+mn-cs"/>
      </a:defRPr>
    </a:lvl1pPr>
    <a:lvl2pPr marL="457200" algn="l" rtl="0" eaLnBrk="0" fontAlgn="base" hangingPunct="0">
      <a:spcBef>
        <a:spcPct val="0"/>
      </a:spcBef>
      <a:spcAft>
        <a:spcPct val="0"/>
      </a:spcAft>
      <a:defRPr kern="1200">
        <a:solidFill>
          <a:schemeClr val="tx1"/>
        </a:solidFill>
        <a:latin typeface="Verdana" pitchFamily="34" charset="0"/>
        <a:ea typeface="+mn-ea"/>
        <a:cs typeface="+mn-cs"/>
      </a:defRPr>
    </a:lvl2pPr>
    <a:lvl3pPr marL="914400" algn="l" rtl="0" eaLnBrk="0" fontAlgn="base" hangingPunct="0">
      <a:spcBef>
        <a:spcPct val="0"/>
      </a:spcBef>
      <a:spcAft>
        <a:spcPct val="0"/>
      </a:spcAft>
      <a:defRPr kern="1200">
        <a:solidFill>
          <a:schemeClr val="tx1"/>
        </a:solidFill>
        <a:latin typeface="Verdana" pitchFamily="34" charset="0"/>
        <a:ea typeface="+mn-ea"/>
        <a:cs typeface="+mn-cs"/>
      </a:defRPr>
    </a:lvl3pPr>
    <a:lvl4pPr marL="1371600" algn="l" rtl="0" eaLnBrk="0" fontAlgn="base" hangingPunct="0">
      <a:spcBef>
        <a:spcPct val="0"/>
      </a:spcBef>
      <a:spcAft>
        <a:spcPct val="0"/>
      </a:spcAft>
      <a:defRPr kern="1200">
        <a:solidFill>
          <a:schemeClr val="tx1"/>
        </a:solidFill>
        <a:latin typeface="Verdana" pitchFamily="34" charset="0"/>
        <a:ea typeface="+mn-ea"/>
        <a:cs typeface="+mn-cs"/>
      </a:defRPr>
    </a:lvl4pPr>
    <a:lvl5pPr marL="1828800" algn="l" rtl="0" eaLnBrk="0" fontAlgn="base" hangingPunct="0">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0000FF"/>
    <a:srgbClr val="FF99FF"/>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5" d="100"/>
          <a:sy n="85" d="100"/>
        </p:scale>
        <p:origin x="156" y="96"/>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diagrams/_rels/drawing1.xml.rels><?xml version="1.0" encoding="UTF-8" standalone="yes"?>
<Relationships xmlns="http://schemas.openxmlformats.org/package/2006/relationships"><Relationship Id="rId1" Type="http://schemas.openxmlformats.org/officeDocument/2006/relationships/image" Target="../media/image1.jpe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1686465-E3A7-4698-87FE-284C3F9913C4}" type="doc">
      <dgm:prSet loTypeId="urn:microsoft.com/office/officeart/2005/8/layout/vList2" loCatId="list" qsTypeId="urn:microsoft.com/office/officeart/2009/2/quickstyle/3d8" qsCatId="3D" csTypeId="urn:microsoft.com/office/officeart/2005/8/colors/colorful5" csCatId="colorful" phldr="1"/>
      <dgm:spPr/>
      <dgm:t>
        <a:bodyPr/>
        <a:lstStyle/>
        <a:p>
          <a:endParaRPr lang="en-US"/>
        </a:p>
      </dgm:t>
    </dgm:pt>
    <dgm:pt modelId="{C20BEC83-9808-4D64-BF7B-436BC8B5C765}">
      <dgm:prSet>
        <dgm:style>
          <a:lnRef idx="0">
            <a:schemeClr val="accent5"/>
          </a:lnRef>
          <a:fillRef idx="3">
            <a:schemeClr val="accent5"/>
          </a:fillRef>
          <a:effectRef idx="3">
            <a:schemeClr val="accent5"/>
          </a:effectRef>
          <a:fontRef idx="minor">
            <a:schemeClr val="lt1"/>
          </a:fontRef>
        </dgm:style>
      </dgm:prSet>
      <dgm:spPr>
        <a:ln/>
      </dgm:spPr>
      <dgm:t>
        <a:bodyPr/>
        <a:lstStyle/>
        <a:p>
          <a:pPr rtl="0"/>
          <a:r>
            <a:rPr lang="en-US" dirty="0">
              <a:latin typeface="Times New Roman" panose="02020603050405020304" pitchFamily="18" charset="0"/>
              <a:cs typeface="Times New Roman" panose="02020603050405020304" pitchFamily="18" charset="0"/>
            </a:rPr>
            <a:t>TẬP LÀM VĂN 4</a:t>
          </a:r>
        </a:p>
      </dgm:t>
    </dgm:pt>
    <dgm:pt modelId="{30CD8E09-FA59-4656-81AD-E30AD1BE53DB}" type="parTrans" cxnId="{41CAD7F1-2614-4B0E-9DDD-2D3DCB2E3101}">
      <dgm:prSet/>
      <dgm:spPr/>
      <dgm:t>
        <a:bodyPr/>
        <a:lstStyle/>
        <a:p>
          <a:endParaRPr lang="en-US"/>
        </a:p>
      </dgm:t>
    </dgm:pt>
    <dgm:pt modelId="{A0573705-019F-4ABD-93C0-174C425176B9}" type="sibTrans" cxnId="{41CAD7F1-2614-4B0E-9DDD-2D3DCB2E3101}">
      <dgm:prSet/>
      <dgm:spPr/>
      <dgm:t>
        <a:bodyPr/>
        <a:lstStyle/>
        <a:p>
          <a:endParaRPr lang="en-US"/>
        </a:p>
      </dgm:t>
    </dgm:pt>
    <dgm:pt modelId="{59A59362-DCEB-4C78-AD77-AC01F61571B4}" type="pres">
      <dgm:prSet presAssocID="{61686465-E3A7-4698-87FE-284C3F9913C4}" presName="linear" presStyleCnt="0">
        <dgm:presLayoutVars>
          <dgm:animLvl val="lvl"/>
          <dgm:resizeHandles val="exact"/>
        </dgm:presLayoutVars>
      </dgm:prSet>
      <dgm:spPr/>
    </dgm:pt>
    <dgm:pt modelId="{8B8AC958-AFE3-4994-989A-AA7D82F70EE3}" type="pres">
      <dgm:prSet presAssocID="{C20BEC83-9808-4D64-BF7B-436BC8B5C765}" presName="parentText" presStyleLbl="node1" presStyleIdx="0" presStyleCnt="1" custLinFactNeighborX="102" custLinFactNeighborY="-51757">
        <dgm:presLayoutVars>
          <dgm:chMax val="0"/>
          <dgm:bulletEnabled val="1"/>
        </dgm:presLayoutVars>
      </dgm:prSet>
      <dgm:spPr/>
    </dgm:pt>
  </dgm:ptLst>
  <dgm:cxnLst>
    <dgm:cxn modelId="{7A39E731-A111-4A2D-A188-CB277C52FE79}" type="presOf" srcId="{61686465-E3A7-4698-87FE-284C3F9913C4}" destId="{59A59362-DCEB-4C78-AD77-AC01F61571B4}" srcOrd="0" destOrd="0" presId="urn:microsoft.com/office/officeart/2005/8/layout/vList2"/>
    <dgm:cxn modelId="{DFDB51C3-E50F-43B8-91B1-75A9C749FB5F}" type="presOf" srcId="{C20BEC83-9808-4D64-BF7B-436BC8B5C765}" destId="{8B8AC958-AFE3-4994-989A-AA7D82F70EE3}" srcOrd="0" destOrd="0" presId="urn:microsoft.com/office/officeart/2005/8/layout/vList2"/>
    <dgm:cxn modelId="{41CAD7F1-2614-4B0E-9DDD-2D3DCB2E3101}" srcId="{61686465-E3A7-4698-87FE-284C3F9913C4}" destId="{C20BEC83-9808-4D64-BF7B-436BC8B5C765}" srcOrd="0" destOrd="0" parTransId="{30CD8E09-FA59-4656-81AD-E30AD1BE53DB}" sibTransId="{A0573705-019F-4ABD-93C0-174C425176B9}"/>
    <dgm:cxn modelId="{6DCA3713-BC4A-4726-AE96-6EBFD3BB4B89}" type="presParOf" srcId="{59A59362-DCEB-4C78-AD77-AC01F61571B4}" destId="{8B8AC958-AFE3-4994-989A-AA7D82F70EE3}"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7138E0F-2860-4CBD-95ED-608C17BC605E}" type="doc">
      <dgm:prSet loTypeId="urn:microsoft.com/office/officeart/2005/8/layout/target3" loCatId="relationship" qsTypeId="urn:microsoft.com/office/officeart/2005/8/quickstyle/simple1" qsCatId="simple" csTypeId="urn:microsoft.com/office/officeart/2005/8/colors/accent6_4" csCatId="accent6"/>
      <dgm:spPr/>
      <dgm:t>
        <a:bodyPr/>
        <a:lstStyle/>
        <a:p>
          <a:endParaRPr lang="en-US"/>
        </a:p>
      </dgm:t>
    </dgm:pt>
    <dgm:pt modelId="{D292EDFB-326A-4C51-B535-B45512154636}">
      <dgm:prSet/>
      <dgm:spPr/>
      <dgm:t>
        <a:bodyPr/>
        <a:lstStyle/>
        <a:p>
          <a:pPr rtl="0"/>
          <a:r>
            <a:rPr lang="en-US" b="1" baseline="0" dirty="0">
              <a:solidFill>
                <a:srgbClr val="0000FF"/>
              </a:solidFill>
              <a:latin typeface="AGOldFace-Outline" panose="02020500000000000000" pitchFamily="18" charset="0"/>
              <a:ea typeface="AGOldFace-Outline" panose="02020500000000000000" pitchFamily="18" charset="0"/>
              <a:cs typeface="AGOldFace-Outline" panose="02020500000000000000" pitchFamily="18" charset="0"/>
            </a:rPr>
            <a:t>VIẾT THƯ</a:t>
          </a:r>
          <a:endParaRPr lang="en-US" dirty="0">
            <a:solidFill>
              <a:srgbClr val="0000FF"/>
            </a:solidFill>
            <a:latin typeface="AGOldFace-Outline" panose="02020500000000000000" pitchFamily="18" charset="0"/>
            <a:ea typeface="AGOldFace-Outline" panose="02020500000000000000" pitchFamily="18" charset="0"/>
            <a:cs typeface="AGOldFace-Outline" panose="02020500000000000000" pitchFamily="18" charset="0"/>
          </a:endParaRPr>
        </a:p>
      </dgm:t>
    </dgm:pt>
    <dgm:pt modelId="{5DA87031-15BA-4B38-BE80-A9F54D0847E1}" type="parTrans" cxnId="{33DD12B6-D12A-455F-8351-559DEA57D929}">
      <dgm:prSet/>
      <dgm:spPr/>
      <dgm:t>
        <a:bodyPr/>
        <a:lstStyle/>
        <a:p>
          <a:endParaRPr lang="en-US"/>
        </a:p>
      </dgm:t>
    </dgm:pt>
    <dgm:pt modelId="{63BC8CA1-F01E-48CB-93BC-3C1EBA7949CF}" type="sibTrans" cxnId="{33DD12B6-D12A-455F-8351-559DEA57D929}">
      <dgm:prSet/>
      <dgm:spPr/>
      <dgm:t>
        <a:bodyPr/>
        <a:lstStyle/>
        <a:p>
          <a:endParaRPr lang="en-US"/>
        </a:p>
      </dgm:t>
    </dgm:pt>
    <dgm:pt modelId="{D60BE282-6BC8-4A91-B893-EFFF8E8A1E8A}" type="pres">
      <dgm:prSet presAssocID="{97138E0F-2860-4CBD-95ED-608C17BC605E}" presName="Name0" presStyleCnt="0">
        <dgm:presLayoutVars>
          <dgm:chMax val="7"/>
          <dgm:dir/>
          <dgm:animLvl val="lvl"/>
          <dgm:resizeHandles val="exact"/>
        </dgm:presLayoutVars>
      </dgm:prSet>
      <dgm:spPr/>
    </dgm:pt>
    <dgm:pt modelId="{CFFEF4C6-D94F-4F6B-988E-7DDE9FA24401}" type="pres">
      <dgm:prSet presAssocID="{D292EDFB-326A-4C51-B535-B45512154636}" presName="circle1" presStyleLbl="node1" presStyleIdx="0" presStyleCnt="1"/>
      <dgm:spPr/>
    </dgm:pt>
    <dgm:pt modelId="{3556BD89-2BE7-4255-826A-61D5C1D3DFC4}" type="pres">
      <dgm:prSet presAssocID="{D292EDFB-326A-4C51-B535-B45512154636}" presName="space" presStyleCnt="0"/>
      <dgm:spPr/>
    </dgm:pt>
    <dgm:pt modelId="{C2D7221D-0BBD-4764-948A-7B90E5C1B578}" type="pres">
      <dgm:prSet presAssocID="{D292EDFB-326A-4C51-B535-B45512154636}" presName="rect1" presStyleLbl="alignAcc1" presStyleIdx="0" presStyleCnt="1"/>
      <dgm:spPr/>
    </dgm:pt>
    <dgm:pt modelId="{B40031C1-4836-429A-A965-FA6470E1023D}" type="pres">
      <dgm:prSet presAssocID="{D292EDFB-326A-4C51-B535-B45512154636}" presName="rect1ParTxNoCh" presStyleLbl="alignAcc1" presStyleIdx="0" presStyleCnt="1">
        <dgm:presLayoutVars>
          <dgm:chMax val="1"/>
          <dgm:bulletEnabled val="1"/>
        </dgm:presLayoutVars>
      </dgm:prSet>
      <dgm:spPr/>
    </dgm:pt>
  </dgm:ptLst>
  <dgm:cxnLst>
    <dgm:cxn modelId="{3C54F74B-C3CE-4C94-8190-211D7554C010}" type="presOf" srcId="{97138E0F-2860-4CBD-95ED-608C17BC605E}" destId="{D60BE282-6BC8-4A91-B893-EFFF8E8A1E8A}" srcOrd="0" destOrd="0" presId="urn:microsoft.com/office/officeart/2005/8/layout/target3"/>
    <dgm:cxn modelId="{418ADBA8-904A-419B-BE3F-F661DBF94599}" type="presOf" srcId="{D292EDFB-326A-4C51-B535-B45512154636}" destId="{B40031C1-4836-429A-A965-FA6470E1023D}" srcOrd="1" destOrd="0" presId="urn:microsoft.com/office/officeart/2005/8/layout/target3"/>
    <dgm:cxn modelId="{33DD12B6-D12A-455F-8351-559DEA57D929}" srcId="{97138E0F-2860-4CBD-95ED-608C17BC605E}" destId="{D292EDFB-326A-4C51-B535-B45512154636}" srcOrd="0" destOrd="0" parTransId="{5DA87031-15BA-4B38-BE80-A9F54D0847E1}" sibTransId="{63BC8CA1-F01E-48CB-93BC-3C1EBA7949CF}"/>
    <dgm:cxn modelId="{FAE158BA-302A-487F-AE44-67A969FBB1D1}" type="presOf" srcId="{D292EDFB-326A-4C51-B535-B45512154636}" destId="{C2D7221D-0BBD-4764-948A-7B90E5C1B578}" srcOrd="0" destOrd="0" presId="urn:microsoft.com/office/officeart/2005/8/layout/target3"/>
    <dgm:cxn modelId="{B5EA041A-EA7B-471E-AD32-8C2F9EC313F7}" type="presParOf" srcId="{D60BE282-6BC8-4A91-B893-EFFF8E8A1E8A}" destId="{CFFEF4C6-D94F-4F6B-988E-7DDE9FA24401}" srcOrd="0" destOrd="0" presId="urn:microsoft.com/office/officeart/2005/8/layout/target3"/>
    <dgm:cxn modelId="{3BBDD231-1936-41A7-9D22-975E448019BE}" type="presParOf" srcId="{D60BE282-6BC8-4A91-B893-EFFF8E8A1E8A}" destId="{3556BD89-2BE7-4255-826A-61D5C1D3DFC4}" srcOrd="1" destOrd="0" presId="urn:microsoft.com/office/officeart/2005/8/layout/target3"/>
    <dgm:cxn modelId="{79C131D0-4868-42E4-8D67-2E3B50F6BD77}" type="presParOf" srcId="{D60BE282-6BC8-4A91-B893-EFFF8E8A1E8A}" destId="{C2D7221D-0BBD-4764-948A-7B90E5C1B578}" srcOrd="2" destOrd="0" presId="urn:microsoft.com/office/officeart/2005/8/layout/target3"/>
    <dgm:cxn modelId="{73FF4E1E-6CF1-4178-AABB-2C518937B9FB}" type="presParOf" srcId="{D60BE282-6BC8-4A91-B893-EFFF8E8A1E8A}" destId="{B40031C1-4836-429A-A965-FA6470E1023D}" srcOrd="3" destOrd="0" presId="urn:microsoft.com/office/officeart/2005/8/layout/target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8AC958-AFE3-4994-989A-AA7D82F70EE3}">
      <dsp:nvSpPr>
        <dsp:cNvPr id="0" name=""/>
        <dsp:cNvSpPr/>
      </dsp:nvSpPr>
      <dsp:spPr>
        <a:xfrm>
          <a:off x="0" y="0"/>
          <a:ext cx="7772400" cy="1450799"/>
        </a:xfrm>
        <a:prstGeom prst="roundRect">
          <a:avLst/>
        </a:prstGeom>
        <a:blipFill>
          <a:blip xmlns:r="http://schemas.openxmlformats.org/officeDocument/2006/relationships" r:embed="rId1">
            <a:duotone>
              <a:schemeClr val="accent5">
                <a:shade val="88000"/>
                <a:lumMod val="88000"/>
              </a:schemeClr>
              <a:schemeClr val="accent5"/>
            </a:duotone>
          </a:blip>
          <a:tile tx="0" ty="0" sx="100000" sy="100000" flip="none" algn="tl"/>
        </a:blipFill>
        <a:ln>
          <a:noFill/>
        </a:ln>
        <a:effectLst>
          <a:outerShdw blurRad="25400" dist="12700" dir="5400000" rotWithShape="0">
            <a:srgbClr val="000000">
              <a:alpha val="60000"/>
            </a:srgbClr>
          </a:outerShdw>
        </a:effectLst>
        <a:sp3d extrusionH="190500"/>
      </dsp:spPr>
      <dsp:style>
        <a:lnRef idx="0">
          <a:schemeClr val="accent5"/>
        </a:lnRef>
        <a:fillRef idx="3">
          <a:schemeClr val="accent5"/>
        </a:fillRef>
        <a:effectRef idx="3">
          <a:schemeClr val="accent5"/>
        </a:effectRef>
        <a:fontRef idx="minor">
          <a:schemeClr val="lt1"/>
        </a:fontRef>
      </dsp:style>
      <dsp:txBody>
        <a:bodyPr spcFirstLastPara="0" vert="horz" wrap="square" lIns="236220" tIns="236220" rIns="236220" bIns="236220" numCol="1" spcCol="1270" anchor="ctr" anchorCtr="0">
          <a:noAutofit/>
        </a:bodyPr>
        <a:lstStyle/>
        <a:p>
          <a:pPr marL="0" lvl="0" indent="0" algn="l" defTabSz="2755900" rtl="0">
            <a:lnSpc>
              <a:spcPct val="90000"/>
            </a:lnSpc>
            <a:spcBef>
              <a:spcPct val="0"/>
            </a:spcBef>
            <a:spcAft>
              <a:spcPct val="35000"/>
            </a:spcAft>
            <a:buNone/>
          </a:pPr>
          <a:r>
            <a:rPr lang="en-US" sz="6200" kern="1200" dirty="0">
              <a:latin typeface="Times New Roman" panose="02020603050405020304" pitchFamily="18" charset="0"/>
              <a:cs typeface="Times New Roman" panose="02020603050405020304" pitchFamily="18" charset="0"/>
            </a:rPr>
            <a:t>TẬP LÀM VĂN 4</a:t>
          </a:r>
        </a:p>
      </dsp:txBody>
      <dsp:txXfrm>
        <a:off x="70822" y="70822"/>
        <a:ext cx="7630756" cy="130915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FEF4C6-D94F-4F6B-988E-7DDE9FA24401}">
      <dsp:nvSpPr>
        <dsp:cNvPr id="0" name=""/>
        <dsp:cNvSpPr/>
      </dsp:nvSpPr>
      <dsp:spPr>
        <a:xfrm>
          <a:off x="0" y="0"/>
          <a:ext cx="990599" cy="990599"/>
        </a:xfrm>
        <a:prstGeom prst="pie">
          <a:avLst>
            <a:gd name="adj1" fmla="val 5400000"/>
            <a:gd name="adj2" fmla="val 16200000"/>
          </a:avLst>
        </a:prstGeom>
        <a:solidFill>
          <a:schemeClr val="accent6">
            <a:shade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2D7221D-0BBD-4764-948A-7B90E5C1B578}">
      <dsp:nvSpPr>
        <dsp:cNvPr id="0" name=""/>
        <dsp:cNvSpPr/>
      </dsp:nvSpPr>
      <dsp:spPr>
        <a:xfrm>
          <a:off x="495300" y="0"/>
          <a:ext cx="5905500" cy="990599"/>
        </a:xfrm>
        <a:prstGeom prst="rect">
          <a:avLst/>
        </a:prstGeom>
        <a:solidFill>
          <a:schemeClr val="lt1">
            <a:alpha val="90000"/>
            <a:hueOff val="0"/>
            <a:satOff val="0"/>
            <a:lumOff val="0"/>
            <a:alphaOff val="0"/>
          </a:schemeClr>
        </a:solidFill>
        <a:ln w="19050" cap="flat" cmpd="sng" algn="ctr">
          <a:solidFill>
            <a:schemeClr val="accent6">
              <a:shade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1450" tIns="171450" rIns="171450" bIns="171450" numCol="1" spcCol="1270" anchor="ctr" anchorCtr="0">
          <a:noAutofit/>
        </a:bodyPr>
        <a:lstStyle/>
        <a:p>
          <a:pPr marL="0" lvl="0" indent="0" algn="ctr" defTabSz="2000250" rtl="0">
            <a:lnSpc>
              <a:spcPct val="90000"/>
            </a:lnSpc>
            <a:spcBef>
              <a:spcPct val="0"/>
            </a:spcBef>
            <a:spcAft>
              <a:spcPct val="35000"/>
            </a:spcAft>
            <a:buNone/>
          </a:pPr>
          <a:r>
            <a:rPr lang="en-US" sz="4500" b="1" kern="1200" baseline="0" dirty="0">
              <a:solidFill>
                <a:srgbClr val="0000FF"/>
              </a:solidFill>
              <a:latin typeface="AGOldFace-Outline" panose="02020500000000000000" pitchFamily="18" charset="0"/>
              <a:ea typeface="AGOldFace-Outline" panose="02020500000000000000" pitchFamily="18" charset="0"/>
              <a:cs typeface="AGOldFace-Outline" panose="02020500000000000000" pitchFamily="18" charset="0"/>
            </a:rPr>
            <a:t>VIẾT THƯ</a:t>
          </a:r>
          <a:endParaRPr lang="en-US" sz="4500" kern="1200" dirty="0">
            <a:solidFill>
              <a:srgbClr val="0000FF"/>
            </a:solidFill>
            <a:latin typeface="AGOldFace-Outline" panose="02020500000000000000" pitchFamily="18" charset="0"/>
            <a:ea typeface="AGOldFace-Outline" panose="02020500000000000000" pitchFamily="18" charset="0"/>
            <a:cs typeface="AGOldFace-Outline" panose="02020500000000000000" pitchFamily="18" charset="0"/>
          </a:endParaRPr>
        </a:p>
      </dsp:txBody>
      <dsp:txXfrm>
        <a:off x="495300" y="0"/>
        <a:ext cx="5905500" cy="990599"/>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9/2/quickstyle/3d8">
  <dgm:title val=""/>
  <dgm:desc val=""/>
  <dgm:catLst>
    <dgm:cat type="3D" pri="11800"/>
  </dgm:catLst>
  <dgm:scene3d>
    <a:camera prst="perspectiveHeroicExtremeRightFacing" zoom="82000">
      <a:rot lat="21300000" lon="20400000" rev="180000"/>
    </a:camera>
    <a:lightRig rig="morning" dir="t">
      <a:rot lat="0" lon="0" rev="20400000"/>
    </a:lightRig>
  </dgm:scene3d>
  <dgm:styleLbl name="node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0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60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635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152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conF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90500" prstMaterial="matte">
      <a:bevelT w="120650" h="38100"/>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75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75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n-US"/>
              <a:t>Click to edit Master title style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40000"/>
                    <a:lumOff val="60000"/>
                  </a:schemeClr>
                </a:solidFill>
              </a:defRPr>
            </a:lvl1pPr>
          </a:lstStyle>
          <a:p>
            <a:pPr>
              <a:defRPr/>
            </a:pPr>
            <a:endParaRPr lang="en-US"/>
          </a:p>
        </p:txBody>
      </p:sp>
      <p:sp>
        <p:nvSpPr>
          <p:cNvPr id="5" name="Footer Placeholder 4"/>
          <p:cNvSpPr>
            <a:spLocks noGrp="1"/>
          </p:cNvSpPr>
          <p:nvPr>
            <p:ph type="ftr" sz="quarter" idx="11"/>
          </p:nvPr>
        </p:nvSpPr>
        <p:spPr>
          <a:xfrm rot="21420000">
            <a:off x="-9144" y="4882896"/>
            <a:ext cx="4050792" cy="1197864"/>
          </a:xfrm>
        </p:spPr>
        <p:txBody>
          <a:bodyPr vert="horz" lIns="91440" tIns="45720" rIns="91440" bIns="45720" rtlCol="0" anchor="ctr"/>
          <a:lstStyle>
            <a:lvl1pPr algn="r">
              <a:defRPr lang="en-US" sz="5400" dirty="0"/>
            </a:lvl1pPr>
          </a:lstStyle>
          <a:p>
            <a:pPr>
              <a:defRPr/>
            </a:pPr>
            <a:endParaRPr lang="en-US"/>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pPr>
              <a:defRPr/>
            </a:pPr>
            <a:fld id="{B4D977AE-32C2-41D9-B4C5-A89F64C0B311}" type="slidenum">
              <a:rPr lang="en-US" smtClean="0"/>
              <a:pPr>
                <a:defRPr/>
              </a:pPr>
              <a:t>‹#›</a:t>
            </a:fld>
            <a:endParaRPr lang="en-US"/>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accent1">
              <a:lumMod val="40000"/>
              <a:lumOff val="60000"/>
              <a:alpha val="6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6756081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CF37C36A-2D09-4AF2-B94B-1C1E19C7E736}" type="slidenum">
              <a:rPr lang="en-US" smtClean="0"/>
              <a:pPr>
                <a:defRPr/>
              </a:pPr>
              <a:t>‹#›</a:t>
            </a:fld>
            <a:endParaRPr lang="en-US"/>
          </a:p>
        </p:txBody>
      </p:sp>
    </p:spTree>
    <p:extLst>
      <p:ext uri="{BB962C8B-B14F-4D97-AF65-F5344CB8AC3E}">
        <p14:creationId xmlns:p14="http://schemas.microsoft.com/office/powerpoint/2010/main" val="41866328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CF37C36A-2D09-4AF2-B94B-1C1E19C7E736}" type="slidenum">
              <a:rPr lang="en-US" smtClean="0"/>
              <a:pPr>
                <a:defRPr/>
              </a:pPr>
              <a:t>‹#›</a:t>
            </a:fld>
            <a:endParaRPr lang="en-US"/>
          </a:p>
        </p:txBody>
      </p:sp>
    </p:spTree>
    <p:extLst>
      <p:ext uri="{BB962C8B-B14F-4D97-AF65-F5344CB8AC3E}">
        <p14:creationId xmlns:p14="http://schemas.microsoft.com/office/powerpoint/2010/main" val="34953633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n-US"/>
              <a:t>Click to edit Master title style</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CF37C36A-2D09-4AF2-B94B-1C1E19C7E736}" type="slidenum">
              <a:rPr lang="en-US" smtClean="0"/>
              <a:pPr>
                <a:defRPr/>
              </a:pPr>
              <a:t>‹#›</a:t>
            </a:fld>
            <a:endParaRPr lang="en-US"/>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4662342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CF37C36A-2D09-4AF2-B94B-1C1E19C7E736}" type="slidenum">
              <a:rPr lang="en-US" smtClean="0"/>
              <a:pPr>
                <a:defRPr/>
              </a:pPr>
              <a:t>‹#›</a:t>
            </a:fld>
            <a:endParaRPr lang="en-US"/>
          </a:p>
        </p:txBody>
      </p:sp>
    </p:spTree>
    <p:extLst>
      <p:ext uri="{BB962C8B-B14F-4D97-AF65-F5344CB8AC3E}">
        <p14:creationId xmlns:p14="http://schemas.microsoft.com/office/powerpoint/2010/main" val="25297025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n-US"/>
              <a:t>Click to edit Master title style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CF37C36A-2D09-4AF2-B94B-1C1E19C7E736}" type="slidenum">
              <a:rPr lang="en-US" smtClean="0"/>
              <a:pPr>
                <a:defRPr/>
              </a:pPr>
              <a:t>‹#›</a:t>
            </a:fld>
            <a:endParaRPr lang="en-US"/>
          </a:p>
        </p:txBody>
      </p:sp>
    </p:spTree>
    <p:extLst>
      <p:ext uri="{BB962C8B-B14F-4D97-AF65-F5344CB8AC3E}">
        <p14:creationId xmlns:p14="http://schemas.microsoft.com/office/powerpoint/2010/main" val="10427243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n-US"/>
              <a:t>Click to edit Master title style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CF37C36A-2D09-4AF2-B94B-1C1E19C7E736}" type="slidenum">
              <a:rPr lang="en-US" smtClean="0"/>
              <a:pPr>
                <a:defRPr/>
              </a:pPr>
              <a:t>‹#›</a:t>
            </a:fld>
            <a:endParaRPr lang="en-US"/>
          </a:p>
        </p:txBody>
      </p:sp>
    </p:spTree>
    <p:extLst>
      <p:ext uri="{BB962C8B-B14F-4D97-AF65-F5344CB8AC3E}">
        <p14:creationId xmlns:p14="http://schemas.microsoft.com/office/powerpoint/2010/main" val="31145128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6A75DF4C-5224-48D5-974B-321ADA38EA7A}" type="slidenum">
              <a:rPr lang="en-US" smtClean="0"/>
              <a:pPr>
                <a:defRPr/>
              </a:pPr>
              <a:t>‹#›</a:t>
            </a:fld>
            <a:endParaRPr lang="en-US"/>
          </a:p>
        </p:txBody>
      </p:sp>
    </p:spTree>
    <p:extLst>
      <p:ext uri="{BB962C8B-B14F-4D97-AF65-F5344CB8AC3E}">
        <p14:creationId xmlns:p14="http://schemas.microsoft.com/office/powerpoint/2010/main" val="104749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44A0E6A-6B69-457A-951A-54AF21056B28}" type="slidenum">
              <a:rPr lang="en-US" smtClean="0"/>
              <a:pPr>
                <a:defRPr/>
              </a:pPr>
              <a:t>‹#›</a:t>
            </a:fld>
            <a:endParaRPr lang="en-US"/>
          </a:p>
        </p:txBody>
      </p:sp>
    </p:spTree>
    <p:extLst>
      <p:ext uri="{BB962C8B-B14F-4D97-AF65-F5344CB8AC3E}">
        <p14:creationId xmlns:p14="http://schemas.microsoft.com/office/powerpoint/2010/main" val="20839566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62BA889-23BE-47AE-9338-22340992C706}" type="slidenum">
              <a:rPr lang="en-US" smtClean="0"/>
              <a:pPr>
                <a:defRPr/>
              </a:pPr>
              <a:t>‹#›</a:t>
            </a:fld>
            <a:endParaRPr lang="en-US"/>
          </a:p>
        </p:txBody>
      </p:sp>
    </p:spTree>
    <p:extLst>
      <p:ext uri="{BB962C8B-B14F-4D97-AF65-F5344CB8AC3E}">
        <p14:creationId xmlns:p14="http://schemas.microsoft.com/office/powerpoint/2010/main" val="34429625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n-US"/>
              <a:t>Click to edit Master title style</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6EB2A3DB-C797-47D8-9875-D2C67708DAED}" type="slidenum">
              <a:rPr lang="en-US" smtClean="0"/>
              <a:pPr>
                <a:defRPr/>
              </a:pPr>
              <a:t>‹#›</a:t>
            </a:fld>
            <a:endParaRPr lang="en-US"/>
          </a:p>
        </p:txBody>
      </p:sp>
    </p:spTree>
    <p:extLst>
      <p:ext uri="{BB962C8B-B14F-4D97-AF65-F5344CB8AC3E}">
        <p14:creationId xmlns:p14="http://schemas.microsoft.com/office/powerpoint/2010/main" val="25268036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6C74FF68-58F6-44C4-9FE0-12623D8D3E4B}" type="slidenum">
              <a:rPr lang="en-US" smtClean="0"/>
              <a:pPr>
                <a:defRPr/>
              </a:pPr>
              <a:t>‹#›</a:t>
            </a:fld>
            <a:endParaRPr lang="en-US"/>
          </a:p>
        </p:txBody>
      </p:sp>
    </p:spTree>
    <p:extLst>
      <p:ext uri="{BB962C8B-B14F-4D97-AF65-F5344CB8AC3E}">
        <p14:creationId xmlns:p14="http://schemas.microsoft.com/office/powerpoint/2010/main" val="3509290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685802" y="2861733"/>
            <a:ext cx="5088712"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5993969" y="2861733"/>
            <a:ext cx="5088713"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B2832280-4FA3-4690-97DD-3F5514951333}" type="slidenum">
              <a:rPr lang="en-US" smtClean="0"/>
              <a:pPr>
                <a:defRPr/>
              </a:pPr>
              <a:t>‹#›</a:t>
            </a:fld>
            <a:endParaRPr lang="en-US"/>
          </a:p>
        </p:txBody>
      </p:sp>
    </p:spTree>
    <p:extLst>
      <p:ext uri="{BB962C8B-B14F-4D97-AF65-F5344CB8AC3E}">
        <p14:creationId xmlns:p14="http://schemas.microsoft.com/office/powerpoint/2010/main" val="18736527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586B5B46-0EA8-4C84-8011-0A00B3B454A0}" type="slidenum">
              <a:rPr lang="en-US" smtClean="0"/>
              <a:pPr>
                <a:defRPr/>
              </a:pPr>
              <a:t>‹#›</a:t>
            </a:fld>
            <a:endParaRPr lang="en-US"/>
          </a:p>
        </p:txBody>
      </p:sp>
    </p:spTree>
    <p:extLst>
      <p:ext uri="{BB962C8B-B14F-4D97-AF65-F5344CB8AC3E}">
        <p14:creationId xmlns:p14="http://schemas.microsoft.com/office/powerpoint/2010/main" val="14720808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70C129BB-A75A-4284-99F3-134F0C83974B}" type="slidenum">
              <a:rPr lang="en-US" smtClean="0"/>
              <a:pPr>
                <a:defRPr/>
              </a:pPr>
              <a:t>‹#›</a:t>
            </a:fld>
            <a:endParaRPr lang="en-US"/>
          </a:p>
        </p:txBody>
      </p:sp>
    </p:spTree>
    <p:extLst>
      <p:ext uri="{BB962C8B-B14F-4D97-AF65-F5344CB8AC3E}">
        <p14:creationId xmlns:p14="http://schemas.microsoft.com/office/powerpoint/2010/main" val="32618835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n-US"/>
              <a:t>Click to edit Master title style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4D71CBB5-D8C6-41E5-AE83-FCABBE702CD0}" type="slidenum">
              <a:rPr lang="en-US" smtClean="0"/>
              <a:pPr>
                <a:defRPr/>
              </a:pPr>
              <a:t>‹#›</a:t>
            </a:fld>
            <a:endParaRPr lang="en-US"/>
          </a:p>
        </p:txBody>
      </p:sp>
    </p:spTree>
    <p:extLst>
      <p:ext uri="{BB962C8B-B14F-4D97-AF65-F5344CB8AC3E}">
        <p14:creationId xmlns:p14="http://schemas.microsoft.com/office/powerpoint/2010/main" val="66723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DE38FAA9-4A3E-4950-B3E5-D44E4766725E}" type="slidenum">
              <a:rPr lang="en-US" smtClean="0"/>
              <a:pPr>
                <a:defRPr/>
              </a:pPr>
              <a:t>‹#›</a:t>
            </a:fld>
            <a:endParaRPr lang="en-US"/>
          </a:p>
        </p:txBody>
      </p:sp>
    </p:spTree>
    <p:extLst>
      <p:ext uri="{BB962C8B-B14F-4D97-AF65-F5344CB8AC3E}">
        <p14:creationId xmlns:p14="http://schemas.microsoft.com/office/powerpoint/2010/main" val="15220091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75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40000"/>
                    <a:lumOff val="60000"/>
                  </a:schemeClr>
                </a:solidFill>
              </a:defRPr>
            </a:lvl1pPr>
          </a:lstStyle>
          <a:p>
            <a:pPr>
              <a:defRPr/>
            </a:pPr>
            <a:endParaRPr lang="en-US"/>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40000"/>
                    <a:lumOff val="60000"/>
                  </a:schemeClr>
                </a:solidFill>
              </a:defRPr>
            </a:lvl1pPr>
          </a:lstStyle>
          <a:p>
            <a:pPr>
              <a:defRPr/>
            </a:pPr>
            <a:endParaRPr lang="en-US"/>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40000"/>
                    <a:lumOff val="60000"/>
                  </a:schemeClr>
                </a:solidFill>
              </a:defRPr>
            </a:lvl1pPr>
          </a:lstStyle>
          <a:p>
            <a:pPr>
              <a:defRPr/>
            </a:pPr>
            <a:fld id="{CF37C36A-2D09-4AF2-B94B-1C1E19C7E736}" type="slidenum">
              <a:rPr lang="en-US" smtClean="0"/>
              <a:pPr>
                <a:defRPr/>
              </a:pPr>
              <a:t>‹#›</a:t>
            </a:fld>
            <a:endParaRPr lang="en-US"/>
          </a:p>
        </p:txBody>
      </p:sp>
    </p:spTree>
    <p:extLst>
      <p:ext uri="{BB962C8B-B14F-4D97-AF65-F5344CB8AC3E}">
        <p14:creationId xmlns:p14="http://schemas.microsoft.com/office/powerpoint/2010/main" val="2944299812"/>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 id="2147483727" r:id="rId12"/>
    <p:sldLayoutId id="2147483728" r:id="rId13"/>
    <p:sldLayoutId id="2147483729" r:id="rId14"/>
    <p:sldLayoutId id="2147483730" r:id="rId15"/>
    <p:sldLayoutId id="2147483731" r:id="rId16"/>
    <p:sldLayoutId id="2147483732" r:id="rId17"/>
  </p:sldLayoutIdLst>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image" Target="../media/image5.png"/><Relationship Id="rId3" Type="http://schemas.openxmlformats.org/officeDocument/2006/relationships/diagramLayout" Target="../diagrams/layout1.xml"/><Relationship Id="rId7" Type="http://schemas.openxmlformats.org/officeDocument/2006/relationships/diagramData" Target="../diagrams/data2.xml"/><Relationship Id="rId12" Type="http://schemas.openxmlformats.org/officeDocument/2006/relationships/image" Target="../media/image4.png"/><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2.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audio" Target="../media/audio4.wav"/><Relationship Id="rId4" Type="http://schemas.openxmlformats.org/officeDocument/2006/relationships/audio" Target="../media/audio3.wav"/></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349281884"/>
              </p:ext>
            </p:extLst>
          </p:nvPr>
        </p:nvGraphicFramePr>
        <p:xfrm>
          <a:off x="2057400" y="609600"/>
          <a:ext cx="7772400" cy="14700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 name="Diagram 2"/>
          <p:cNvGraphicFramePr/>
          <p:nvPr>
            <p:extLst>
              <p:ext uri="{D42A27DB-BD31-4B8C-83A1-F6EECF244321}">
                <p14:modId xmlns:p14="http://schemas.microsoft.com/office/powerpoint/2010/main" val="1831315915"/>
              </p:ext>
            </p:extLst>
          </p:nvPr>
        </p:nvGraphicFramePr>
        <p:xfrm>
          <a:off x="2895600" y="2971800"/>
          <a:ext cx="6400800" cy="9906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3076" name="TextBox 3"/>
          <p:cNvSpPr txBox="1">
            <a:spLocks noChangeArrowheads="1"/>
          </p:cNvSpPr>
          <p:nvPr/>
        </p:nvSpPr>
        <p:spPr bwMode="auto">
          <a:xfrm>
            <a:off x="4832351" y="3911025"/>
            <a:ext cx="2624436" cy="584775"/>
          </a:xfrm>
          <a:prstGeom prst="rect">
            <a:avLst/>
          </a:prstGeom>
          <a:noFill/>
          <a:ln w="9525">
            <a:noFill/>
            <a:miter lim="800000"/>
            <a:headEnd/>
            <a:tailEnd/>
          </a:ln>
        </p:spPr>
        <p:txBody>
          <a:bodyPr wrap="none">
            <a:spAutoFit/>
          </a:bodyPr>
          <a:lstStyle/>
          <a:p>
            <a:r>
              <a:rPr lang="en-US" sz="3200" b="1" i="1" dirty="0">
                <a:solidFill>
                  <a:srgbClr val="FF0000"/>
                </a:solidFill>
                <a:latin typeface="Times New Roman" panose="02020603050405020304" pitchFamily="18" charset="0"/>
                <a:cs typeface="Times New Roman" panose="02020603050405020304" pitchFamily="18" charset="0"/>
              </a:rPr>
              <a:t>(</a:t>
            </a:r>
            <a:r>
              <a:rPr lang="en-US" sz="3200" b="1" i="1" dirty="0" err="1">
                <a:solidFill>
                  <a:srgbClr val="FF0000"/>
                </a:solidFill>
                <a:latin typeface="Times New Roman" panose="02020603050405020304" pitchFamily="18" charset="0"/>
                <a:cs typeface="Times New Roman" panose="02020603050405020304" pitchFamily="18" charset="0"/>
              </a:rPr>
              <a:t>Kiểm</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tra</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viết</a:t>
            </a:r>
            <a:r>
              <a:rPr lang="en-US" sz="3200" b="1" i="1" dirty="0">
                <a:solidFill>
                  <a:srgbClr val="FF0000"/>
                </a:solidFill>
                <a:latin typeface="Times New Roman" panose="02020603050405020304" pitchFamily="18" charset="0"/>
                <a:cs typeface="Times New Roman" panose="02020603050405020304" pitchFamily="18" charset="0"/>
              </a:rPr>
              <a:t>)</a:t>
            </a:r>
          </a:p>
        </p:txBody>
      </p:sp>
      <p:sp>
        <p:nvSpPr>
          <p:cNvPr id="5" name="TextBox 4"/>
          <p:cNvSpPr txBox="1"/>
          <p:nvPr/>
        </p:nvSpPr>
        <p:spPr>
          <a:xfrm>
            <a:off x="5334000" y="2209800"/>
            <a:ext cx="1388522" cy="584775"/>
          </a:xfrm>
          <a:prstGeom prst="rect">
            <a:avLst/>
          </a:prstGeom>
          <a:noFill/>
        </p:spPr>
        <p:txBody>
          <a:bodyPr wrap="none" rtlCol="0">
            <a:spAutoFit/>
          </a:bodyPr>
          <a:lstStyle/>
          <a:p>
            <a:r>
              <a:rPr lang="en-US" sz="3200" b="1" dirty="0" err="1">
                <a:solidFill>
                  <a:srgbClr val="002060"/>
                </a:solidFill>
                <a:latin typeface="Times New Roman" panose="02020603050405020304" pitchFamily="18" charset="0"/>
                <a:cs typeface="Times New Roman" panose="02020603050405020304" pitchFamily="18" charset="0"/>
              </a:rPr>
              <a:t>Tuần</a:t>
            </a:r>
            <a:r>
              <a:rPr lang="en-US" sz="3200" b="1" dirty="0">
                <a:solidFill>
                  <a:srgbClr val="002060"/>
                </a:solidFill>
                <a:latin typeface="Times New Roman" panose="02020603050405020304" pitchFamily="18" charset="0"/>
                <a:cs typeface="Times New Roman" panose="02020603050405020304" pitchFamily="18" charset="0"/>
              </a:rPr>
              <a:t> 5</a:t>
            </a:r>
          </a:p>
        </p:txBody>
      </p:sp>
      <p:pic>
        <p:nvPicPr>
          <p:cNvPr id="9" name="Picture 8"/>
          <p:cNvPicPr>
            <a:picLocks noChangeAspect="1"/>
          </p:cNvPicPr>
          <p:nvPr/>
        </p:nvPicPr>
        <p:blipFill>
          <a:blip r:embed="rId12">
            <a:clrChange>
              <a:clrFrom>
                <a:srgbClr val="FFFFFF"/>
              </a:clrFrom>
              <a:clrTo>
                <a:srgbClr val="FFFFFF">
                  <a:alpha val="0"/>
                </a:srgbClr>
              </a:clrTo>
            </a:clrChange>
          </a:blip>
          <a:stretch>
            <a:fillRect/>
          </a:stretch>
        </p:blipFill>
        <p:spPr>
          <a:xfrm>
            <a:off x="0" y="2643187"/>
            <a:ext cx="2254876" cy="2295525"/>
          </a:xfrm>
          <a:prstGeom prst="rect">
            <a:avLst/>
          </a:prstGeom>
        </p:spPr>
      </p:pic>
      <p:pic>
        <p:nvPicPr>
          <p:cNvPr id="10" name="Picture 9"/>
          <p:cNvPicPr>
            <a:picLocks noChangeAspect="1"/>
          </p:cNvPicPr>
          <p:nvPr/>
        </p:nvPicPr>
        <p:blipFill>
          <a:blip r:embed="rId13">
            <a:clrChange>
              <a:clrFrom>
                <a:srgbClr val="FBEFE1"/>
              </a:clrFrom>
              <a:clrTo>
                <a:srgbClr val="FBEFE1">
                  <a:alpha val="0"/>
                </a:srgbClr>
              </a:clrTo>
            </a:clrChange>
          </a:blip>
          <a:stretch>
            <a:fillRect/>
          </a:stretch>
        </p:blipFill>
        <p:spPr>
          <a:xfrm>
            <a:off x="8597185" y="1485900"/>
            <a:ext cx="2832815" cy="46101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4117" y="838200"/>
            <a:ext cx="11259946" cy="1077218"/>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1. </a:t>
            </a:r>
            <a:r>
              <a:rPr lang="en-US" sz="3200" dirty="0" err="1">
                <a:latin typeface="Times New Roman" panose="02020603050405020304" pitchFamily="18" charset="0"/>
                <a:cs typeface="Times New Roman" panose="02020603050405020304" pitchFamily="18" charset="0"/>
              </a:rPr>
              <a:t>Nhân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dịp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năm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mới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hãy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viết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thư</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một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người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thân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ông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cô</a:t>
            </a:r>
            <a:endParaRPr lang="en-US" sz="3200" dirty="0">
              <a:latin typeface="Times New Roman" panose="02020603050405020304" pitchFamily="18" charset="0"/>
              <a:cs typeface="Times New Roman" panose="02020603050405020304" pitchFamily="18" charset="0"/>
            </a:endParaRPr>
          </a:p>
          <a:p>
            <a:r>
              <a:rPr lang="en-US" sz="3200" dirty="0" err="1">
                <a:latin typeface="Times New Roman" panose="02020603050405020304" pitchFamily="18" charset="0"/>
                <a:cs typeface="Times New Roman" panose="02020603050405020304" pitchFamily="18" charset="0"/>
              </a:rPr>
              <a:t>giáo</a:t>
            </a:r>
            <a:r>
              <a:rPr lang="en-US" sz="3200" dirty="0">
                <a:latin typeface="Times New Roman" panose="02020603050405020304" pitchFamily="18" charset="0"/>
                <a:cs typeface="Times New Roman" panose="02020603050405020304" pitchFamily="18" charset="0"/>
              </a:rPr>
              <a:t> cũ, </a:t>
            </a:r>
            <a:r>
              <a:rPr lang="en-US" sz="3200" dirty="0" err="1">
                <a:latin typeface="Times New Roman" panose="02020603050405020304" pitchFamily="18" charset="0"/>
                <a:cs typeface="Times New Roman" panose="02020603050405020304" pitchFamily="18" charset="0"/>
              </a:rPr>
              <a:t>bạn</a:t>
            </a:r>
            <a:r>
              <a:rPr lang="en-US" sz="3200" dirty="0">
                <a:latin typeface="Times New Roman" panose="02020603050405020304" pitchFamily="18" charset="0"/>
                <a:cs typeface="Times New Roman" panose="02020603050405020304" pitchFamily="18" charset="0"/>
              </a:rPr>
              <a:t> cũ, …) </a:t>
            </a:r>
            <a:r>
              <a:rPr lang="en-US" sz="3200" dirty="0" err="1">
                <a:latin typeface="Times New Roman" panose="02020603050405020304" pitchFamily="18" charset="0"/>
                <a:cs typeface="Times New Roman" panose="02020603050405020304" pitchFamily="18" charset="0"/>
              </a:rPr>
              <a:t>đê</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thăm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hỏi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chúc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mừng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năm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mới</a:t>
            </a:r>
            <a:r>
              <a:rPr lang="en-US" sz="3200" dirty="0">
                <a:latin typeface="Times New Roman" panose="02020603050405020304" pitchFamily="18" charset="0"/>
                <a:cs typeface="Times New Roman" panose="02020603050405020304" pitchFamily="18" charset="0"/>
              </a:rPr>
              <a:t>.</a:t>
            </a:r>
          </a:p>
        </p:txBody>
      </p:sp>
      <p:sp>
        <p:nvSpPr>
          <p:cNvPr id="7" name="TextBox 6"/>
          <p:cNvSpPr txBox="1"/>
          <p:nvPr/>
        </p:nvSpPr>
        <p:spPr>
          <a:xfrm>
            <a:off x="0" y="4114800"/>
            <a:ext cx="11835291" cy="1569660"/>
          </a:xfrm>
          <a:prstGeom prst="rect">
            <a:avLst/>
          </a:prstGeom>
          <a:noFill/>
        </p:spPr>
        <p:txBody>
          <a:bodyPr wrap="none" rtlCol="0">
            <a:spAutoFit/>
          </a:bodyPr>
          <a:lstStyle/>
          <a:p>
            <a:r>
              <a:rPr lang="en-US" sz="3200" dirty="0">
                <a:latin typeface="Times New Roman" panose="02020603050405020304" pitchFamily="18" charset="0"/>
                <a:cs typeface="Times New Roman" panose="02020603050405020304" pitchFamily="18" charset="0"/>
              </a:rPr>
              <a:t>4. </a:t>
            </a:r>
            <a:r>
              <a:rPr lang="en-US" sz="3200" dirty="0" err="1">
                <a:latin typeface="Times New Roman" panose="02020603050405020304" pitchFamily="18" charset="0"/>
                <a:cs typeface="Times New Roman" panose="02020603050405020304" pitchFamily="18" charset="0"/>
              </a:rPr>
              <a:t>Nghe</a:t>
            </a:r>
            <a:r>
              <a:rPr lang="en-US" sz="3200" dirty="0">
                <a:latin typeface="Times New Roman" panose="02020603050405020304" pitchFamily="18" charset="0"/>
                <a:cs typeface="Times New Roman" panose="02020603050405020304" pitchFamily="18" charset="0"/>
              </a:rPr>
              <a:t> tin </a:t>
            </a:r>
            <a:r>
              <a:rPr lang="en-US" sz="3200" dirty="0" err="1">
                <a:latin typeface="Times New Roman" panose="02020603050405020304" pitchFamily="18" charset="0"/>
                <a:cs typeface="Times New Roman" panose="02020603050405020304" pitchFamily="18" charset="0"/>
              </a:rPr>
              <a:t>gia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đình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một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người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thân</a:t>
            </a:r>
            <a:r>
              <a:rPr lang="en-US" sz="3200" dirty="0">
                <a:latin typeface="Times New Roman" panose="02020603050405020304" pitchFamily="18" charset="0"/>
                <a:cs typeface="Times New Roman" panose="02020603050405020304" pitchFamily="18" charset="0"/>
              </a:rPr>
              <a:t> ở </a:t>
            </a:r>
            <a:r>
              <a:rPr lang="en-US" sz="3200" dirty="0" err="1">
                <a:latin typeface="Times New Roman" panose="02020603050405020304" pitchFamily="18" charset="0"/>
                <a:cs typeface="Times New Roman" panose="02020603050405020304" pitchFamily="18" charset="0"/>
              </a:rPr>
              <a:t>xa</a:t>
            </a:r>
            <a:r>
              <a:rPr lang="en-US" sz="3200" dirty="0">
                <a:latin typeface="Times New Roman" panose="02020603050405020304" pitchFamily="18" charset="0"/>
                <a:cs typeface="Times New Roman" panose="02020603050405020304" pitchFamily="18" charset="0"/>
              </a:rPr>
              <a:t> có </a:t>
            </a:r>
            <a:r>
              <a:rPr lang="en-US" sz="3200" dirty="0" err="1">
                <a:latin typeface="Times New Roman" panose="02020603050405020304" pitchFamily="18" charset="0"/>
                <a:cs typeface="Times New Roman" panose="02020603050405020304" pitchFamily="18" charset="0"/>
              </a:rPr>
              <a:t>chuyện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buồn</a:t>
            </a:r>
            <a:r>
              <a:rPr lang="en-US" sz="3200" dirty="0">
                <a:latin typeface="Times New Roman" panose="02020603050405020304" pitchFamily="18" charset="0"/>
                <a:cs typeface="Times New Roman" panose="02020603050405020304" pitchFamily="18" charset="0"/>
              </a:rPr>
              <a:t> (có </a:t>
            </a:r>
            <a:r>
              <a:rPr lang="en-US" sz="3200" dirty="0" err="1">
                <a:latin typeface="Times New Roman" panose="02020603050405020304" pitchFamily="18" charset="0"/>
                <a:cs typeface="Times New Roman" panose="02020603050405020304" pitchFamily="18" charset="0"/>
              </a:rPr>
              <a:t>người</a:t>
            </a:r>
            <a:r>
              <a:rPr lang="en-US" sz="3200" dirty="0">
                <a:latin typeface="Times New Roman" panose="02020603050405020304" pitchFamily="18" charset="0"/>
                <a:cs typeface="Times New Roman" panose="02020603050405020304" pitchFamily="18" charset="0"/>
              </a:rPr>
              <a:t> </a:t>
            </a:r>
          </a:p>
          <a:p>
            <a:r>
              <a:rPr lang="en-US" sz="3200" dirty="0" err="1">
                <a:latin typeface="Times New Roman" panose="02020603050405020304" pitchFamily="18" charset="0"/>
                <a:cs typeface="Times New Roman" panose="02020603050405020304" pitchFamily="18" charset="0"/>
              </a:rPr>
              <a:t>đau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ốm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người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mới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mất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hoặc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mới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gặp</a:t>
            </a:r>
            <a:r>
              <a:rPr lang="en-US" sz="3200" dirty="0">
                <a:latin typeface="Times New Roman" panose="02020603050405020304" pitchFamily="18" charset="0"/>
                <a:cs typeface="Times New Roman" panose="02020603050405020304" pitchFamily="18" charset="0"/>
              </a:rPr>
              <a:t> tai </a:t>
            </a:r>
            <a:r>
              <a:rPr lang="en-US" sz="3200" dirty="0" err="1">
                <a:latin typeface="Times New Roman" panose="02020603050405020304" pitchFamily="18" charset="0"/>
                <a:cs typeface="Times New Roman" panose="02020603050405020304" pitchFamily="18" charset="0"/>
              </a:rPr>
              <a:t>nạn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hãy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viết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thư</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thăm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hỏi</a:t>
            </a:r>
            <a:endParaRPr lang="en-US"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động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viên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người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thân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đo</a:t>
            </a:r>
            <a:r>
              <a:rPr lang="en-US" sz="3200" dirty="0">
                <a:latin typeface="Times New Roman" panose="02020603050405020304" pitchFamily="18" charset="0"/>
                <a:cs typeface="Times New Roman" panose="02020603050405020304" pitchFamily="18" charset="0"/>
              </a:rPr>
              <a:t>́.</a:t>
            </a:r>
          </a:p>
        </p:txBody>
      </p:sp>
      <p:sp>
        <p:nvSpPr>
          <p:cNvPr id="8" name="TextBox 7"/>
          <p:cNvSpPr txBox="1"/>
          <p:nvPr/>
        </p:nvSpPr>
        <p:spPr>
          <a:xfrm>
            <a:off x="28074" y="2971800"/>
            <a:ext cx="11705448" cy="1077218"/>
          </a:xfrm>
          <a:prstGeom prst="rect">
            <a:avLst/>
          </a:prstGeom>
          <a:noFill/>
        </p:spPr>
        <p:txBody>
          <a:bodyPr wrap="none" rtlCol="0">
            <a:spAutoFit/>
          </a:bodyPr>
          <a:lstStyle/>
          <a:p>
            <a:r>
              <a:rPr lang="en-US" sz="3200" dirty="0">
                <a:latin typeface="Times New Roman" panose="02020603050405020304" pitchFamily="18" charset="0"/>
                <a:cs typeface="Times New Roman" panose="02020603050405020304" pitchFamily="18" charset="0"/>
              </a:rPr>
              <a:t>3. </a:t>
            </a:r>
            <a:r>
              <a:rPr lang="en-US" sz="3200" dirty="0" err="1">
                <a:latin typeface="Times New Roman" panose="02020603050405020304" pitchFamily="18" charset="0"/>
                <a:cs typeface="Times New Roman" panose="02020603050405020304" pitchFamily="18" charset="0"/>
              </a:rPr>
              <a:t>Nghe</a:t>
            </a:r>
            <a:r>
              <a:rPr lang="en-US" sz="3200" dirty="0">
                <a:latin typeface="Times New Roman" panose="02020603050405020304" pitchFamily="18" charset="0"/>
                <a:cs typeface="Times New Roman" panose="02020603050405020304" pitchFamily="18" charset="0"/>
              </a:rPr>
              <a:t> tin </a:t>
            </a:r>
            <a:r>
              <a:rPr lang="en-US" sz="3200" dirty="0" err="1">
                <a:latin typeface="Times New Roman" panose="02020603050405020304" pitchFamily="18" charset="0"/>
                <a:cs typeface="Times New Roman" panose="02020603050405020304" pitchFamily="18" charset="0"/>
              </a:rPr>
              <a:t>quê</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bạn</a:t>
            </a:r>
            <a:r>
              <a:rPr lang="en-US" sz="3200" dirty="0">
                <a:latin typeface="Times New Roman" panose="02020603050405020304" pitchFamily="18" charset="0"/>
                <a:cs typeface="Times New Roman" panose="02020603050405020304" pitchFamily="18" charset="0"/>
              </a:rPr>
              <a:t> bị </a:t>
            </a:r>
            <a:r>
              <a:rPr lang="en-US" sz="3200" dirty="0" err="1">
                <a:latin typeface="Times New Roman" panose="02020603050405020304" pitchFamily="18" charset="0"/>
                <a:cs typeface="Times New Roman" panose="02020603050405020304" pitchFamily="18" charset="0"/>
              </a:rPr>
              <a:t>thiệt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hại</a:t>
            </a:r>
            <a:r>
              <a:rPr lang="en-US" sz="3200" dirty="0">
                <a:latin typeface="Times New Roman" panose="02020603050405020304" pitchFamily="18" charset="0"/>
                <a:cs typeface="Times New Roman" panose="02020603050405020304" pitchFamily="18" charset="0"/>
              </a:rPr>
              <a:t> do </a:t>
            </a:r>
            <a:r>
              <a:rPr lang="en-US" sz="3200" dirty="0" err="1">
                <a:latin typeface="Times New Roman" panose="02020603050405020304" pitchFamily="18" charset="0"/>
                <a:cs typeface="Times New Roman" panose="02020603050405020304" pitchFamily="18" charset="0"/>
              </a:rPr>
              <a:t>bão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hãy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viết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thư</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thăm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hỏi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động</a:t>
            </a:r>
            <a:r>
              <a:rPr lang="en-US" sz="3200" dirty="0">
                <a:latin typeface="Times New Roman" panose="02020603050405020304" pitchFamily="18" charset="0"/>
                <a:cs typeface="Times New Roman" panose="02020603050405020304" pitchFamily="18" charset="0"/>
              </a:rPr>
              <a:t> </a:t>
            </a:r>
          </a:p>
          <a:p>
            <a:r>
              <a:rPr lang="en-US" sz="3200" dirty="0" err="1">
                <a:latin typeface="Times New Roman" panose="02020603050405020304" pitchFamily="18" charset="0"/>
                <a:cs typeface="Times New Roman" panose="02020603050405020304" pitchFamily="18" charset="0"/>
              </a:rPr>
              <a:t>viên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em</a:t>
            </a:r>
            <a:r>
              <a:rPr lang="en-US" sz="3200" dirty="0">
                <a:latin typeface="Times New Roman" panose="02020603050405020304" pitchFamily="18" charset="0"/>
                <a:cs typeface="Times New Roman" panose="02020603050405020304" pitchFamily="18" charset="0"/>
              </a:rPr>
              <a:t>. </a:t>
            </a:r>
          </a:p>
        </p:txBody>
      </p:sp>
      <p:sp>
        <p:nvSpPr>
          <p:cNvPr id="9" name="TextBox 8"/>
          <p:cNvSpPr txBox="1"/>
          <p:nvPr/>
        </p:nvSpPr>
        <p:spPr>
          <a:xfrm>
            <a:off x="44116" y="1905000"/>
            <a:ext cx="11517897" cy="1077218"/>
          </a:xfrm>
          <a:prstGeom prst="rect">
            <a:avLst/>
          </a:prstGeom>
          <a:noFill/>
        </p:spPr>
        <p:txBody>
          <a:bodyPr wrap="none" rtlCol="0">
            <a:spAutoFit/>
          </a:bodyPr>
          <a:lstStyle/>
          <a:p>
            <a:r>
              <a:rPr lang="en-US" sz="3200" dirty="0">
                <a:latin typeface="Times New Roman" panose="02020603050405020304" pitchFamily="18" charset="0"/>
                <a:cs typeface="Times New Roman" panose="02020603050405020304" pitchFamily="18" charset="0"/>
              </a:rPr>
              <a:t>2. </a:t>
            </a:r>
            <a:r>
              <a:rPr lang="en-US" sz="3200" dirty="0" err="1">
                <a:latin typeface="Times New Roman" panose="02020603050405020304" pitchFamily="18" charset="0"/>
                <a:cs typeface="Times New Roman" panose="02020603050405020304" pitchFamily="18" charset="0"/>
              </a:rPr>
              <a:t>Nhân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dịp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sinh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nhật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của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một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người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thân</a:t>
            </a:r>
            <a:r>
              <a:rPr lang="en-US" sz="3200" dirty="0">
                <a:latin typeface="Times New Roman" panose="02020603050405020304" pitchFamily="18" charset="0"/>
                <a:cs typeface="Times New Roman" panose="02020603050405020304" pitchFamily="18" charset="0"/>
              </a:rPr>
              <a:t> ở </a:t>
            </a:r>
            <a:r>
              <a:rPr lang="en-US" sz="3200" dirty="0" err="1">
                <a:latin typeface="Times New Roman" panose="02020603050405020304" pitchFamily="18" charset="0"/>
                <a:cs typeface="Times New Roman" panose="02020603050405020304" pitchFamily="18" charset="0"/>
              </a:rPr>
              <a:t>xa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hãy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viết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thư</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thăm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hỏi</a:t>
            </a:r>
            <a:endParaRPr lang="en-US" sz="3200" dirty="0">
              <a:latin typeface="Times New Roman" panose="02020603050405020304" pitchFamily="18" charset="0"/>
              <a:cs typeface="Times New Roman" panose="02020603050405020304" pitchFamily="18" charset="0"/>
            </a:endParaRPr>
          </a:p>
          <a:p>
            <a:r>
              <a:rPr lang="en-US" sz="3200" dirty="0" err="1">
                <a:latin typeface="Times New Roman" panose="02020603050405020304" pitchFamily="18" charset="0"/>
                <a:cs typeface="Times New Roman" panose="02020603050405020304" pitchFamily="18" charset="0"/>
              </a:rPr>
              <a:t>va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chúc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mừng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người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thân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đo</a:t>
            </a:r>
            <a:r>
              <a:rPr lang="en-US" sz="3200" dirty="0">
                <a:latin typeface="Times New Roman" panose="02020603050405020304" pitchFamily="18" charset="0"/>
                <a:cs typeface="Times New Roman" panose="02020603050405020304" pitchFamily="18" charset="0"/>
              </a:rPr>
              <a:t>́.</a:t>
            </a:r>
          </a:p>
        </p:txBody>
      </p:sp>
      <p:sp>
        <p:nvSpPr>
          <p:cNvPr id="5" name="TextBox 4"/>
          <p:cNvSpPr txBox="1"/>
          <p:nvPr/>
        </p:nvSpPr>
        <p:spPr>
          <a:xfrm>
            <a:off x="914400" y="228600"/>
            <a:ext cx="2406428" cy="584775"/>
          </a:xfrm>
          <a:prstGeom prst="rect">
            <a:avLst/>
          </a:prstGeom>
          <a:noFill/>
        </p:spPr>
        <p:txBody>
          <a:bodyPr wrap="square" rtlCol="0">
            <a:spAutoFit/>
          </a:bodyPr>
          <a:lstStyle/>
          <a:p>
            <a:r>
              <a:rPr lang="en-US" sz="3200" b="1" u="sng" dirty="0" err="1">
                <a:solidFill>
                  <a:srgbClr val="FF0000"/>
                </a:solidFill>
                <a:latin typeface="Times New Roman" panose="02020603050405020304" pitchFamily="18" charset="0"/>
                <a:cs typeface="Times New Roman" panose="02020603050405020304" pitchFamily="18" charset="0"/>
              </a:rPr>
              <a:t>Đê</a:t>
            </a:r>
            <a:r>
              <a:rPr lang="en-US" sz="3200" b="1" u="sng" dirty="0">
                <a:solidFill>
                  <a:srgbClr val="FF0000"/>
                </a:solidFill>
                <a:latin typeface="Times New Roman" panose="02020603050405020304" pitchFamily="18" charset="0"/>
                <a:cs typeface="Times New Roman" panose="02020603050405020304" pitchFamily="18" charset="0"/>
              </a:rPr>
              <a:t>̀ </a:t>
            </a:r>
            <a:r>
              <a:rPr lang="en-US" sz="3200" b="1" u="sng" dirty="0" err="1">
                <a:solidFill>
                  <a:srgbClr val="FF0000"/>
                </a:solidFill>
                <a:latin typeface="Times New Roman" panose="02020603050405020304" pitchFamily="18" charset="0"/>
                <a:cs typeface="Times New Roman" panose="02020603050405020304" pitchFamily="18" charset="0"/>
              </a:rPr>
              <a:t>bài</a:t>
            </a:r>
            <a:r>
              <a:rPr lang="en-US" sz="3200" b="1" u="sng" dirty="0">
                <a:solidFill>
                  <a:srgbClr val="FF0000"/>
                </a:solidFill>
                <a:latin typeface="Times New Roman" panose="02020603050405020304" pitchFamily="18" charset="0"/>
                <a:cs typeface="Times New Roman" panose="02020603050405020304" pitchFamily="18" charset="0"/>
              </a:rPr>
              <a:t> </a:t>
            </a:r>
            <a:r>
              <a:rPr lang="en-US" sz="3200" b="1" u="sng" dirty="0" err="1">
                <a:solidFill>
                  <a:srgbClr val="FF0000"/>
                </a:solidFill>
                <a:latin typeface="Times New Roman" panose="02020603050405020304" pitchFamily="18" charset="0"/>
                <a:cs typeface="Times New Roman" panose="02020603050405020304" pitchFamily="18" charset="0"/>
              </a:rPr>
              <a:t>gợi</a:t>
            </a:r>
            <a:r>
              <a:rPr lang="en-US" sz="3200" b="1" u="sng" dirty="0">
                <a:solidFill>
                  <a:srgbClr val="FF0000"/>
                </a:solidFill>
                <a:latin typeface="Times New Roman" panose="02020603050405020304" pitchFamily="18" charset="0"/>
                <a:cs typeface="Times New Roman" panose="02020603050405020304" pitchFamily="18" charset="0"/>
              </a:rPr>
              <a:t> ý:</a:t>
            </a:r>
          </a:p>
        </p:txBody>
      </p:sp>
      <p:cxnSp>
        <p:nvCxnSpPr>
          <p:cNvPr id="4" name="Straight Connector 3"/>
          <p:cNvCxnSpPr/>
          <p:nvPr/>
        </p:nvCxnSpPr>
        <p:spPr>
          <a:xfrm>
            <a:off x="1066800" y="1371600"/>
            <a:ext cx="236220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4800600" y="1371600"/>
            <a:ext cx="1066800"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7620000" y="1371600"/>
            <a:ext cx="144780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4267200" y="1905000"/>
            <a:ext cx="114300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6477000" y="1905000"/>
            <a:ext cx="297180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762000" y="2438400"/>
            <a:ext cx="274320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5638800" y="2438400"/>
            <a:ext cx="198120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8839200" y="2438400"/>
            <a:ext cx="83820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10210800" y="2438400"/>
            <a:ext cx="109326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762000" y="2971800"/>
            <a:ext cx="160020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2438400" y="3505200"/>
            <a:ext cx="76200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3962400" y="3505200"/>
            <a:ext cx="228600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7620000" y="3505200"/>
            <a:ext cx="76200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10820400" y="3505200"/>
            <a:ext cx="60960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220579" y="4049018"/>
            <a:ext cx="541421"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2209800" y="4648200"/>
            <a:ext cx="99060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4800600" y="4648200"/>
            <a:ext cx="190500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8001000" y="4648200"/>
            <a:ext cx="121920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9067800" y="5181600"/>
            <a:ext cx="223626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839200" y="3505200"/>
            <a:ext cx="990600" cy="11723"/>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890954" y="5684460"/>
            <a:ext cx="109326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par>
                                <p:cTn id="14" presetID="10" presetClass="entr" presetSubtype="0"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par>
                                <p:cTn id="17" presetID="10"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randombar(horizontal)">
                                      <p:cBhvr>
                                        <p:cTn id="24" dur="500"/>
                                        <p:tgtEl>
                                          <p:spTgt spid="18"/>
                                        </p:tgtEl>
                                      </p:cBhvr>
                                    </p:animEffect>
                                  </p:childTnLst>
                                  <p:subTnLst>
                                    <p:audio>
                                      <p:cMediaNode>
                                        <p:cTn display="0" masterRel="sameClick">
                                          <p:stCondLst>
                                            <p:cond evt="begin" delay="0">
                                              <p:tn val="22"/>
                                            </p:cond>
                                          </p:stCondLst>
                                          <p:endCondLst>
                                            <p:cond evt="onStopAudio" delay="0">
                                              <p:tgtEl>
                                                <p:sldTgt/>
                                              </p:tgtEl>
                                            </p:cond>
                                          </p:endCondLst>
                                        </p:cTn>
                                        <p:tgtEl>
                                          <p:sndTgt r:embed="rId3" name="coin.wav"/>
                                        </p:tgtEl>
                                      </p:cMediaNode>
                                    </p:audio>
                                  </p:subTnLst>
                                </p:cTn>
                              </p:par>
                              <p:par>
                                <p:cTn id="25" presetID="14" presetClass="entr" presetSubtype="10" fill="hold" nodeType="with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randombar(horizontal)">
                                      <p:cBhvr>
                                        <p:cTn id="27" dur="500"/>
                                        <p:tgtEl>
                                          <p:spTgt spid="20"/>
                                        </p:tgtEl>
                                      </p:cBhvr>
                                    </p:animEffect>
                                  </p:childTnLst>
                                </p:cTn>
                              </p:par>
                              <p:par>
                                <p:cTn id="28" presetID="14" presetClass="entr" presetSubtype="10" fill="hold" nodeType="with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randombar(horizontal)">
                                      <p:cBhvr>
                                        <p:cTn id="30" dur="500"/>
                                        <p:tgtEl>
                                          <p:spTgt spid="22"/>
                                        </p:tgtEl>
                                      </p:cBhvr>
                                    </p:animEffect>
                                  </p:childTnLst>
                                </p:cTn>
                              </p:par>
                              <p:par>
                                <p:cTn id="31" presetID="14" presetClass="entr" presetSubtype="10" fill="hold" nodeType="with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randombar(horizontal)">
                                      <p:cBhvr>
                                        <p:cTn id="33" dur="500"/>
                                        <p:tgtEl>
                                          <p:spTgt spid="24"/>
                                        </p:tgtEl>
                                      </p:cBhvr>
                                    </p:animEffect>
                                  </p:childTnLst>
                                </p:cTn>
                              </p:par>
                              <p:par>
                                <p:cTn id="34" presetID="14" presetClass="entr" presetSubtype="10" fill="hold" nodeType="with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randombar(horizontal)">
                                      <p:cBhvr>
                                        <p:cTn id="36" dur="500"/>
                                        <p:tgtEl>
                                          <p:spTgt spid="26"/>
                                        </p:tgtEl>
                                      </p:cBhvr>
                                    </p:animEffect>
                                  </p:childTnLst>
                                </p:cTn>
                              </p:par>
                            </p:childTnLst>
                          </p:cTn>
                        </p:par>
                      </p:childTnLst>
                    </p:cTn>
                  </p:par>
                  <p:par>
                    <p:cTn id="37" fill="hold">
                      <p:stCondLst>
                        <p:cond delay="indefinite"/>
                      </p:stCondLst>
                      <p:childTnLst>
                        <p:par>
                          <p:cTn id="38" fill="hold">
                            <p:stCondLst>
                              <p:cond delay="0"/>
                            </p:stCondLst>
                            <p:childTnLst>
                              <p:par>
                                <p:cTn id="39" presetID="6" presetClass="entr" presetSubtype="16" fill="hold" nodeType="click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circle(in)">
                                      <p:cBhvr>
                                        <p:cTn id="41" dur="2000"/>
                                        <p:tgtEl>
                                          <p:spTgt spid="28"/>
                                        </p:tgtEl>
                                      </p:cBhvr>
                                    </p:animEffect>
                                  </p:childTnLst>
                                  <p:subTnLst>
                                    <p:audio>
                                      <p:cMediaNode>
                                        <p:cTn display="0" masterRel="sameClick">
                                          <p:stCondLst>
                                            <p:cond evt="begin" delay="0">
                                              <p:tn val="39"/>
                                            </p:cond>
                                          </p:stCondLst>
                                          <p:endCondLst>
                                            <p:cond evt="onStopAudio" delay="0">
                                              <p:tgtEl>
                                                <p:sldTgt/>
                                              </p:tgtEl>
                                            </p:cond>
                                          </p:endCondLst>
                                        </p:cTn>
                                        <p:tgtEl>
                                          <p:sndTgt r:embed="rId4" name="hammer.wav"/>
                                        </p:tgtEl>
                                      </p:cMediaNode>
                                    </p:audio>
                                  </p:subTnLst>
                                </p:cTn>
                              </p:par>
                              <p:par>
                                <p:cTn id="42" presetID="6" presetClass="entr" presetSubtype="16" fill="hold" nodeType="with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circle(in)">
                                      <p:cBhvr>
                                        <p:cTn id="44" dur="2000"/>
                                        <p:tgtEl>
                                          <p:spTgt spid="30"/>
                                        </p:tgtEl>
                                      </p:cBhvr>
                                    </p:animEffect>
                                  </p:childTnLst>
                                </p:cTn>
                              </p:par>
                              <p:par>
                                <p:cTn id="45" presetID="6" presetClass="entr" presetSubtype="16" fill="hold" nodeType="withEffect">
                                  <p:stCondLst>
                                    <p:cond delay="0"/>
                                  </p:stCondLst>
                                  <p:childTnLst>
                                    <p:set>
                                      <p:cBhvr>
                                        <p:cTn id="46" dur="1" fill="hold">
                                          <p:stCondLst>
                                            <p:cond delay="0"/>
                                          </p:stCondLst>
                                        </p:cTn>
                                        <p:tgtEl>
                                          <p:spTgt spid="32"/>
                                        </p:tgtEl>
                                        <p:attrNameLst>
                                          <p:attrName>style.visibility</p:attrName>
                                        </p:attrNameLst>
                                      </p:cBhvr>
                                      <p:to>
                                        <p:strVal val="visible"/>
                                      </p:to>
                                    </p:set>
                                    <p:animEffect transition="in" filter="circle(in)">
                                      <p:cBhvr>
                                        <p:cTn id="47" dur="2000"/>
                                        <p:tgtEl>
                                          <p:spTgt spid="32"/>
                                        </p:tgtEl>
                                      </p:cBhvr>
                                    </p:animEffect>
                                  </p:childTnLst>
                                </p:cTn>
                              </p:par>
                              <p:par>
                                <p:cTn id="48" presetID="6" presetClass="entr" presetSubtype="16" fill="hold" nodeType="withEffect">
                                  <p:stCondLst>
                                    <p:cond delay="0"/>
                                  </p:stCondLst>
                                  <p:childTnLst>
                                    <p:set>
                                      <p:cBhvr>
                                        <p:cTn id="49" dur="1" fill="hold">
                                          <p:stCondLst>
                                            <p:cond delay="0"/>
                                          </p:stCondLst>
                                        </p:cTn>
                                        <p:tgtEl>
                                          <p:spTgt spid="45"/>
                                        </p:tgtEl>
                                        <p:attrNameLst>
                                          <p:attrName>style.visibility</p:attrName>
                                        </p:attrNameLst>
                                      </p:cBhvr>
                                      <p:to>
                                        <p:strVal val="visible"/>
                                      </p:to>
                                    </p:set>
                                    <p:animEffect transition="in" filter="circle(in)">
                                      <p:cBhvr>
                                        <p:cTn id="50" dur="2000"/>
                                        <p:tgtEl>
                                          <p:spTgt spid="45"/>
                                        </p:tgtEl>
                                      </p:cBhvr>
                                    </p:animEffect>
                                  </p:childTnLst>
                                </p:cTn>
                              </p:par>
                              <p:par>
                                <p:cTn id="51" presetID="6" presetClass="entr" presetSubtype="16" fill="hold"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circle(in)">
                                      <p:cBhvr>
                                        <p:cTn id="53" dur="2000"/>
                                        <p:tgtEl>
                                          <p:spTgt spid="34"/>
                                        </p:tgtEl>
                                      </p:cBhvr>
                                    </p:animEffect>
                                  </p:childTnLst>
                                </p:cTn>
                              </p:par>
                              <p:par>
                                <p:cTn id="54" presetID="6" presetClass="entr" presetSubtype="16" fill="hold" nodeType="withEffect">
                                  <p:stCondLst>
                                    <p:cond delay="0"/>
                                  </p:stCondLst>
                                  <p:childTnLst>
                                    <p:set>
                                      <p:cBhvr>
                                        <p:cTn id="55" dur="1" fill="hold">
                                          <p:stCondLst>
                                            <p:cond delay="0"/>
                                          </p:stCondLst>
                                        </p:cTn>
                                        <p:tgtEl>
                                          <p:spTgt spid="36"/>
                                        </p:tgtEl>
                                        <p:attrNameLst>
                                          <p:attrName>style.visibility</p:attrName>
                                        </p:attrNameLst>
                                      </p:cBhvr>
                                      <p:to>
                                        <p:strVal val="visible"/>
                                      </p:to>
                                    </p:set>
                                    <p:animEffect transition="in" filter="circle(in)">
                                      <p:cBhvr>
                                        <p:cTn id="56" dur="2000"/>
                                        <p:tgtEl>
                                          <p:spTgt spid="36"/>
                                        </p:tgtEl>
                                      </p:cBhvr>
                                    </p:animEffect>
                                  </p:childTnLst>
                                </p:cTn>
                              </p:par>
                            </p:childTnLst>
                          </p:cTn>
                        </p:par>
                      </p:childTnLst>
                    </p:cTn>
                  </p:par>
                  <p:par>
                    <p:cTn id="57" fill="hold">
                      <p:stCondLst>
                        <p:cond delay="indefinite"/>
                      </p:stCondLst>
                      <p:childTnLst>
                        <p:par>
                          <p:cTn id="58" fill="hold">
                            <p:stCondLst>
                              <p:cond delay="0"/>
                            </p:stCondLst>
                            <p:childTnLst>
                              <p:par>
                                <p:cTn id="59" presetID="53" presetClass="entr" presetSubtype="16" fill="hold" nodeType="click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subTnLst>
                                    <p:audio>
                                      <p:cMediaNode>
                                        <p:cTn display="0" masterRel="sameClick">
                                          <p:stCondLst>
                                            <p:cond evt="begin" delay="0">
                                              <p:tn val="59"/>
                                            </p:cond>
                                          </p:stCondLst>
                                          <p:endCondLst>
                                            <p:cond evt="onStopAudio" delay="0">
                                              <p:tgtEl>
                                                <p:sldTgt/>
                                              </p:tgtEl>
                                            </p:cond>
                                          </p:endCondLst>
                                        </p:cTn>
                                        <p:tgtEl>
                                          <p:sndTgt r:embed="rId5" name="arrow.wav"/>
                                        </p:tgtEl>
                                      </p:cMediaNode>
                                    </p:audio>
                                  </p:subTnLst>
                                </p:cTn>
                              </p:par>
                              <p:par>
                                <p:cTn id="64" presetID="53" presetClass="entr" presetSubtype="16" fill="hold" nodeType="withEffect">
                                  <p:stCondLst>
                                    <p:cond delay="0"/>
                                  </p:stCondLst>
                                  <p:childTnLst>
                                    <p:set>
                                      <p:cBhvr>
                                        <p:cTn id="65" dur="1" fill="hold">
                                          <p:stCondLst>
                                            <p:cond delay="0"/>
                                          </p:stCondLst>
                                        </p:cTn>
                                        <p:tgtEl>
                                          <p:spTgt spid="40"/>
                                        </p:tgtEl>
                                        <p:attrNameLst>
                                          <p:attrName>style.visibility</p:attrName>
                                        </p:attrNameLst>
                                      </p:cBhvr>
                                      <p:to>
                                        <p:strVal val="visible"/>
                                      </p:to>
                                    </p:set>
                                    <p:anim calcmode="lin" valueType="num">
                                      <p:cBhvr>
                                        <p:cTn id="66" dur="500" fill="hold"/>
                                        <p:tgtEl>
                                          <p:spTgt spid="40"/>
                                        </p:tgtEl>
                                        <p:attrNameLst>
                                          <p:attrName>ppt_w</p:attrName>
                                        </p:attrNameLst>
                                      </p:cBhvr>
                                      <p:tavLst>
                                        <p:tav tm="0">
                                          <p:val>
                                            <p:fltVal val="0"/>
                                          </p:val>
                                        </p:tav>
                                        <p:tav tm="100000">
                                          <p:val>
                                            <p:strVal val="#ppt_w"/>
                                          </p:val>
                                        </p:tav>
                                      </p:tavLst>
                                    </p:anim>
                                    <p:anim calcmode="lin" valueType="num">
                                      <p:cBhvr>
                                        <p:cTn id="67" dur="500" fill="hold"/>
                                        <p:tgtEl>
                                          <p:spTgt spid="40"/>
                                        </p:tgtEl>
                                        <p:attrNameLst>
                                          <p:attrName>ppt_h</p:attrName>
                                        </p:attrNameLst>
                                      </p:cBhvr>
                                      <p:tavLst>
                                        <p:tav tm="0">
                                          <p:val>
                                            <p:fltVal val="0"/>
                                          </p:val>
                                        </p:tav>
                                        <p:tav tm="100000">
                                          <p:val>
                                            <p:strVal val="#ppt_h"/>
                                          </p:val>
                                        </p:tav>
                                      </p:tavLst>
                                    </p:anim>
                                    <p:animEffect transition="in" filter="fade">
                                      <p:cBhvr>
                                        <p:cTn id="68" dur="500"/>
                                        <p:tgtEl>
                                          <p:spTgt spid="40"/>
                                        </p:tgtEl>
                                      </p:cBhvr>
                                    </p:animEffect>
                                  </p:childTnLst>
                                </p:cTn>
                              </p:par>
                              <p:par>
                                <p:cTn id="69" presetID="53" presetClass="entr" presetSubtype="16" fill="hold" nodeType="withEffect">
                                  <p:stCondLst>
                                    <p:cond delay="0"/>
                                  </p:stCondLst>
                                  <p:childTnLst>
                                    <p:set>
                                      <p:cBhvr>
                                        <p:cTn id="70" dur="1" fill="hold">
                                          <p:stCondLst>
                                            <p:cond delay="0"/>
                                          </p:stCondLst>
                                        </p:cTn>
                                        <p:tgtEl>
                                          <p:spTgt spid="42"/>
                                        </p:tgtEl>
                                        <p:attrNameLst>
                                          <p:attrName>style.visibility</p:attrName>
                                        </p:attrNameLst>
                                      </p:cBhvr>
                                      <p:to>
                                        <p:strVal val="visible"/>
                                      </p:to>
                                    </p:set>
                                    <p:anim calcmode="lin" valueType="num">
                                      <p:cBhvr>
                                        <p:cTn id="71" dur="500" fill="hold"/>
                                        <p:tgtEl>
                                          <p:spTgt spid="42"/>
                                        </p:tgtEl>
                                        <p:attrNameLst>
                                          <p:attrName>ppt_w</p:attrName>
                                        </p:attrNameLst>
                                      </p:cBhvr>
                                      <p:tavLst>
                                        <p:tav tm="0">
                                          <p:val>
                                            <p:fltVal val="0"/>
                                          </p:val>
                                        </p:tav>
                                        <p:tav tm="100000">
                                          <p:val>
                                            <p:strVal val="#ppt_w"/>
                                          </p:val>
                                        </p:tav>
                                      </p:tavLst>
                                    </p:anim>
                                    <p:anim calcmode="lin" valueType="num">
                                      <p:cBhvr>
                                        <p:cTn id="72" dur="500" fill="hold"/>
                                        <p:tgtEl>
                                          <p:spTgt spid="42"/>
                                        </p:tgtEl>
                                        <p:attrNameLst>
                                          <p:attrName>ppt_h</p:attrName>
                                        </p:attrNameLst>
                                      </p:cBhvr>
                                      <p:tavLst>
                                        <p:tav tm="0">
                                          <p:val>
                                            <p:fltVal val="0"/>
                                          </p:val>
                                        </p:tav>
                                        <p:tav tm="100000">
                                          <p:val>
                                            <p:strVal val="#ppt_h"/>
                                          </p:val>
                                        </p:tav>
                                      </p:tavLst>
                                    </p:anim>
                                    <p:animEffect transition="in" filter="fade">
                                      <p:cBhvr>
                                        <p:cTn id="73" dur="500"/>
                                        <p:tgtEl>
                                          <p:spTgt spid="42"/>
                                        </p:tgtEl>
                                      </p:cBhvr>
                                    </p:animEffect>
                                  </p:childTnLst>
                                </p:cTn>
                              </p:par>
                              <p:par>
                                <p:cTn id="74" presetID="53" presetClass="entr" presetSubtype="16" fill="hold" nodeType="withEffect">
                                  <p:stCondLst>
                                    <p:cond delay="0"/>
                                  </p:stCondLst>
                                  <p:childTnLst>
                                    <p:set>
                                      <p:cBhvr>
                                        <p:cTn id="75" dur="1" fill="hold">
                                          <p:stCondLst>
                                            <p:cond delay="0"/>
                                          </p:stCondLst>
                                        </p:cTn>
                                        <p:tgtEl>
                                          <p:spTgt spid="44"/>
                                        </p:tgtEl>
                                        <p:attrNameLst>
                                          <p:attrName>style.visibility</p:attrName>
                                        </p:attrNameLst>
                                      </p:cBhvr>
                                      <p:to>
                                        <p:strVal val="visible"/>
                                      </p:to>
                                    </p:set>
                                    <p:anim calcmode="lin" valueType="num">
                                      <p:cBhvr>
                                        <p:cTn id="76" dur="500" fill="hold"/>
                                        <p:tgtEl>
                                          <p:spTgt spid="44"/>
                                        </p:tgtEl>
                                        <p:attrNameLst>
                                          <p:attrName>ppt_w</p:attrName>
                                        </p:attrNameLst>
                                      </p:cBhvr>
                                      <p:tavLst>
                                        <p:tav tm="0">
                                          <p:val>
                                            <p:fltVal val="0"/>
                                          </p:val>
                                        </p:tav>
                                        <p:tav tm="100000">
                                          <p:val>
                                            <p:strVal val="#ppt_w"/>
                                          </p:val>
                                        </p:tav>
                                      </p:tavLst>
                                    </p:anim>
                                    <p:anim calcmode="lin" valueType="num">
                                      <p:cBhvr>
                                        <p:cTn id="77" dur="500" fill="hold"/>
                                        <p:tgtEl>
                                          <p:spTgt spid="44"/>
                                        </p:tgtEl>
                                        <p:attrNameLst>
                                          <p:attrName>ppt_h</p:attrName>
                                        </p:attrNameLst>
                                      </p:cBhvr>
                                      <p:tavLst>
                                        <p:tav tm="0">
                                          <p:val>
                                            <p:fltVal val="0"/>
                                          </p:val>
                                        </p:tav>
                                        <p:tav tm="100000">
                                          <p:val>
                                            <p:strVal val="#ppt_h"/>
                                          </p:val>
                                        </p:tav>
                                      </p:tavLst>
                                    </p:anim>
                                    <p:animEffect transition="in" filter="fade">
                                      <p:cBhvr>
                                        <p:cTn id="78" dur="500"/>
                                        <p:tgtEl>
                                          <p:spTgt spid="44"/>
                                        </p:tgtEl>
                                      </p:cBhvr>
                                    </p:animEffect>
                                  </p:childTnLst>
                                </p:cTn>
                              </p:par>
                              <p:par>
                                <p:cTn id="79" presetID="53" presetClass="entr" presetSubtype="16" fill="hold" nodeType="with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152400"/>
            <a:ext cx="13205347" cy="6001643"/>
          </a:xfrm>
          <a:prstGeom prst="rect">
            <a:avLst/>
          </a:prstGeom>
          <a:noFill/>
        </p:spPr>
        <p:txBody>
          <a:bodyPr wrap="square" rtlCol="0">
            <a:spAutoFit/>
          </a:bodyPr>
          <a:lstStyle/>
          <a:p>
            <a:r>
              <a:rPr lang="en-US" sz="3200" b="1" dirty="0" err="1">
                <a:solidFill>
                  <a:srgbClr val="FF0000"/>
                </a:solidFill>
                <a:latin typeface="Times New Roman" panose="02020603050405020304" pitchFamily="18" charset="0"/>
                <a:cs typeface="Times New Roman" panose="02020603050405020304" pitchFamily="18" charset="0"/>
              </a:rPr>
              <a:t>Một</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bức</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thư</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thường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gồm</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những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nội</a:t>
            </a:r>
            <a:r>
              <a:rPr lang="en-US" sz="3200" b="1" dirty="0">
                <a:solidFill>
                  <a:srgbClr val="FF0000"/>
                </a:solidFill>
                <a:latin typeface="Times New Roman" panose="02020603050405020304" pitchFamily="18" charset="0"/>
                <a:cs typeface="Times New Roman" panose="02020603050405020304" pitchFamily="18" charset="0"/>
              </a:rPr>
              <a:t> dung </a:t>
            </a:r>
            <a:r>
              <a:rPr lang="en-US" sz="3200" b="1" dirty="0" err="1">
                <a:solidFill>
                  <a:srgbClr val="FF0000"/>
                </a:solidFill>
                <a:latin typeface="Times New Roman" panose="02020603050405020304" pitchFamily="18" charset="0"/>
                <a:cs typeface="Times New Roman" panose="02020603050405020304" pitchFamily="18" charset="0"/>
              </a:rPr>
              <a:t>sau</a:t>
            </a:r>
            <a:r>
              <a:rPr lang="en-US" sz="3200" b="1" dirty="0">
                <a:solidFill>
                  <a:srgbClr val="FF0000"/>
                </a:solidFill>
                <a:latin typeface="Times New Roman" panose="02020603050405020304" pitchFamily="18" charset="0"/>
                <a:cs typeface="Times New Roman" panose="02020603050405020304" pitchFamily="18" charset="0"/>
              </a:rPr>
              <a:t>:</a:t>
            </a:r>
          </a:p>
          <a:p>
            <a:pPr marL="514350" indent="-514350">
              <a:buAutoNum type="arabicPeriod"/>
            </a:pPr>
            <a:r>
              <a:rPr lang="en-US" sz="3200" b="1" dirty="0" err="1">
                <a:solidFill>
                  <a:srgbClr val="FF0066"/>
                </a:solidFill>
                <a:latin typeface="Times New Roman" panose="02020603050405020304" pitchFamily="18" charset="0"/>
                <a:cs typeface="Times New Roman" panose="02020603050405020304" pitchFamily="18" charset="0"/>
              </a:rPr>
              <a:t>Phần</a:t>
            </a:r>
            <a:r>
              <a:rPr lang="en-US" sz="3200" b="1" dirty="0">
                <a:solidFill>
                  <a:srgbClr val="FF0066"/>
                </a:solidFill>
                <a:latin typeface="Times New Roman" panose="02020603050405020304" pitchFamily="18" charset="0"/>
                <a:cs typeface="Times New Roman" panose="02020603050405020304" pitchFamily="18" charset="0"/>
              </a:rPr>
              <a:t> </a:t>
            </a:r>
            <a:r>
              <a:rPr lang="en-US" sz="3200" b="1" dirty="0" err="1">
                <a:solidFill>
                  <a:srgbClr val="FF0066"/>
                </a:solidFill>
                <a:latin typeface="Times New Roman" panose="02020603050405020304" pitchFamily="18" charset="0"/>
                <a:cs typeface="Times New Roman" panose="02020603050405020304" pitchFamily="18" charset="0"/>
              </a:rPr>
              <a:t>đầu</a:t>
            </a:r>
            <a:r>
              <a:rPr lang="en-US" sz="3200" b="1" dirty="0">
                <a:solidFill>
                  <a:srgbClr val="FF0066"/>
                </a:solidFill>
                <a:latin typeface="Times New Roman" panose="02020603050405020304" pitchFamily="18" charset="0"/>
                <a:cs typeface="Times New Roman" panose="02020603050405020304" pitchFamily="18" charset="0"/>
              </a:rPr>
              <a:t> </a:t>
            </a:r>
            <a:r>
              <a:rPr lang="en-US" sz="3200" b="1" dirty="0" err="1">
                <a:solidFill>
                  <a:srgbClr val="FF0066"/>
                </a:solidFill>
                <a:latin typeface="Times New Roman" panose="02020603050405020304" pitchFamily="18" charset="0"/>
                <a:cs typeface="Times New Roman" panose="02020603050405020304" pitchFamily="18" charset="0"/>
              </a:rPr>
              <a:t>thư</a:t>
            </a:r>
            <a:r>
              <a:rPr lang="en-US" sz="3200" b="1" dirty="0">
                <a:solidFill>
                  <a:srgbClr val="FF0066"/>
                </a:solidFill>
                <a:latin typeface="Times New Roman" panose="02020603050405020304" pitchFamily="18" charset="0"/>
                <a:cs typeface="Times New Roman" panose="02020603050405020304" pitchFamily="18" charset="0"/>
              </a:rPr>
              <a:t>:</a:t>
            </a:r>
          </a:p>
          <a:p>
            <a:pPr marL="457200" indent="-457200">
              <a:buFontTx/>
              <a:buChar char="-"/>
            </a:pPr>
            <a:r>
              <a:rPr lang="en-US" sz="3200" dirty="0" err="1">
                <a:latin typeface="Times New Roman" panose="02020603050405020304" pitchFamily="18" charset="0"/>
                <a:cs typeface="Times New Roman" panose="02020603050405020304" pitchFamily="18" charset="0"/>
              </a:rPr>
              <a:t>Địa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điểm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thời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viết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thư</a:t>
            </a:r>
            <a:r>
              <a:rPr lang="en-US" sz="3200" dirty="0">
                <a:latin typeface="Times New Roman" panose="02020603050405020304" pitchFamily="18" charset="0"/>
                <a:cs typeface="Times New Roman" panose="02020603050405020304" pitchFamily="18" charset="0"/>
              </a:rPr>
              <a:t>.</a:t>
            </a:r>
          </a:p>
          <a:p>
            <a:pPr marL="457200" indent="-457200">
              <a:buFontTx/>
              <a:buChar char="-"/>
            </a:pPr>
            <a:r>
              <a:rPr lang="en-US" sz="3200" dirty="0" err="1">
                <a:latin typeface="Times New Roman" panose="02020603050405020304" pitchFamily="18" charset="0"/>
                <a:cs typeface="Times New Roman" panose="02020603050405020304" pitchFamily="18" charset="0"/>
              </a:rPr>
              <a:t>Lời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thưa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gửi</a:t>
            </a:r>
            <a:r>
              <a:rPr lang="en-US" sz="3200" dirty="0">
                <a:latin typeface="Times New Roman" panose="02020603050405020304" pitchFamily="18" charset="0"/>
                <a:cs typeface="Times New Roman" panose="02020603050405020304" pitchFamily="18" charset="0"/>
              </a:rPr>
              <a:t>.</a:t>
            </a:r>
          </a:p>
          <a:p>
            <a:r>
              <a:rPr lang="en-US" sz="3200" b="1" dirty="0">
                <a:solidFill>
                  <a:srgbClr val="FF0066"/>
                </a:solidFill>
                <a:latin typeface="Times New Roman" panose="02020603050405020304" pitchFamily="18" charset="0"/>
                <a:cs typeface="Times New Roman" panose="02020603050405020304" pitchFamily="18" charset="0"/>
              </a:rPr>
              <a:t>2. </a:t>
            </a:r>
            <a:r>
              <a:rPr lang="en-US" sz="3200" b="1" dirty="0" err="1">
                <a:solidFill>
                  <a:srgbClr val="FF0066"/>
                </a:solidFill>
                <a:latin typeface="Times New Roman" panose="02020603050405020304" pitchFamily="18" charset="0"/>
                <a:cs typeface="Times New Roman" panose="02020603050405020304" pitchFamily="18" charset="0"/>
              </a:rPr>
              <a:t>Phần</a:t>
            </a:r>
            <a:r>
              <a:rPr lang="en-US" sz="3200" b="1" dirty="0">
                <a:solidFill>
                  <a:srgbClr val="FF0066"/>
                </a:solidFill>
                <a:latin typeface="Times New Roman" panose="02020603050405020304" pitchFamily="18" charset="0"/>
                <a:cs typeface="Times New Roman" panose="02020603050405020304" pitchFamily="18" charset="0"/>
              </a:rPr>
              <a:t> </a:t>
            </a:r>
            <a:r>
              <a:rPr lang="en-US" sz="3200" b="1" dirty="0" err="1">
                <a:solidFill>
                  <a:srgbClr val="FF0066"/>
                </a:solidFill>
                <a:latin typeface="Times New Roman" panose="02020603050405020304" pitchFamily="18" charset="0"/>
                <a:cs typeface="Times New Roman" panose="02020603050405020304" pitchFamily="18" charset="0"/>
              </a:rPr>
              <a:t>chính</a:t>
            </a:r>
            <a:r>
              <a:rPr lang="en-US" sz="3200" b="1" dirty="0">
                <a:solidFill>
                  <a:srgbClr val="FF0066"/>
                </a:solidFill>
                <a:latin typeface="Times New Roman" panose="02020603050405020304" pitchFamily="18" charset="0"/>
                <a:cs typeface="Times New Roman" panose="02020603050405020304" pitchFamily="18" charset="0"/>
              </a:rPr>
              <a:t>:</a:t>
            </a:r>
          </a:p>
          <a:p>
            <a:pPr marL="457200" indent="-457200">
              <a:buFontTx/>
              <a:buChar char="-"/>
            </a:pPr>
            <a:r>
              <a:rPr lang="en-US" sz="3200" dirty="0" err="1">
                <a:latin typeface="Times New Roman" panose="02020603050405020304" pitchFamily="18" charset="0"/>
                <a:cs typeface="Times New Roman" panose="02020603050405020304" pitchFamily="18" charset="0"/>
              </a:rPr>
              <a:t>Nêu</a:t>
            </a:r>
            <a:r>
              <a:rPr lang="en-US" sz="3200" dirty="0">
                <a:latin typeface="Times New Roman" panose="02020603050405020304" pitchFamily="18" charset="0"/>
                <a:cs typeface="Times New Roman" panose="02020603050405020304" pitchFamily="18" charset="0"/>
              </a:rPr>
              <a:t> lí do, </a:t>
            </a:r>
            <a:r>
              <a:rPr lang="en-US" sz="3200" dirty="0" err="1">
                <a:latin typeface="Times New Roman" panose="02020603050405020304" pitchFamily="18" charset="0"/>
                <a:cs typeface="Times New Roman" panose="02020603050405020304" pitchFamily="18" charset="0"/>
              </a:rPr>
              <a:t>mục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đích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viết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thư</a:t>
            </a:r>
            <a:r>
              <a:rPr lang="en-US" sz="3200" dirty="0">
                <a:latin typeface="Times New Roman" panose="02020603050405020304" pitchFamily="18" charset="0"/>
                <a:cs typeface="Times New Roman" panose="02020603050405020304" pitchFamily="18" charset="0"/>
              </a:rPr>
              <a:t>.</a:t>
            </a:r>
          </a:p>
          <a:p>
            <a:pPr marL="457200" indent="-457200">
              <a:buFontTx/>
              <a:buChar char="-"/>
            </a:pPr>
            <a:r>
              <a:rPr lang="en-US" sz="3200" dirty="0" err="1">
                <a:latin typeface="Times New Roman" panose="02020603050405020304" pitchFamily="18" charset="0"/>
                <a:cs typeface="Times New Roman" panose="02020603050405020304" pitchFamily="18" charset="0"/>
              </a:rPr>
              <a:t>Thăm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hỏi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tình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hình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của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người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nhận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thư</a:t>
            </a:r>
            <a:r>
              <a:rPr lang="en-US" sz="3200" dirty="0">
                <a:latin typeface="Times New Roman" panose="02020603050405020304" pitchFamily="18" charset="0"/>
                <a:cs typeface="Times New Roman" panose="02020603050405020304" pitchFamily="18" charset="0"/>
              </a:rPr>
              <a:t>.</a:t>
            </a:r>
          </a:p>
          <a:p>
            <a:pPr marL="457200" indent="-457200">
              <a:buFontTx/>
              <a:buChar char="-"/>
            </a:pPr>
            <a:r>
              <a:rPr lang="en-US" sz="3200" dirty="0" err="1">
                <a:latin typeface="Times New Roman" panose="02020603050405020304" pitchFamily="18" charset="0"/>
                <a:cs typeface="Times New Roman" panose="02020603050405020304" pitchFamily="18" charset="0"/>
              </a:rPr>
              <a:t>Thông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báo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tình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hình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của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người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viết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thư</a:t>
            </a:r>
            <a:r>
              <a:rPr lang="en-US" sz="3200" dirty="0">
                <a:latin typeface="Times New Roman" panose="02020603050405020304" pitchFamily="18" charset="0"/>
                <a:cs typeface="Times New Roman" panose="02020603050405020304" pitchFamily="18" charset="0"/>
              </a:rPr>
              <a:t>.</a:t>
            </a:r>
          </a:p>
          <a:p>
            <a:pPr marL="457200" indent="-457200">
              <a:buFontTx/>
              <a:buChar char="-"/>
            </a:pPr>
            <a:r>
              <a:rPr lang="en-US" sz="3200" dirty="0" err="1">
                <a:latin typeface="Times New Roman" panose="02020603050405020304" pitchFamily="18" charset="0"/>
                <a:cs typeface="Times New Roman" panose="02020603050405020304" pitchFamily="18" charset="0"/>
              </a:rPr>
              <a:t>Nêu</a:t>
            </a:r>
            <a:r>
              <a:rPr lang="en-US" sz="3200" dirty="0">
                <a:latin typeface="Times New Roman" panose="02020603050405020304" pitchFamily="18" charset="0"/>
                <a:cs typeface="Times New Roman" panose="02020603050405020304" pitchFamily="18" charset="0"/>
              </a:rPr>
              <a:t> ý </a:t>
            </a:r>
            <a:r>
              <a:rPr lang="en-US" sz="3200" dirty="0" err="1">
                <a:latin typeface="Times New Roman" panose="02020603050405020304" pitchFamily="18" charset="0"/>
                <a:cs typeface="Times New Roman" panose="02020603050405020304" pitchFamily="18" charset="0"/>
              </a:rPr>
              <a:t>kiến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trao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đổi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hoặc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bày</a:t>
            </a:r>
            <a:r>
              <a:rPr lang="en-US" sz="3200" dirty="0">
                <a:latin typeface="Times New Roman" panose="02020603050405020304" pitchFamily="18" charset="0"/>
                <a:cs typeface="Times New Roman" panose="02020603050405020304" pitchFamily="18" charset="0"/>
              </a:rPr>
              <a:t> tỏ </a:t>
            </a:r>
            <a:r>
              <a:rPr lang="en-US" sz="3200" dirty="0" err="1">
                <a:latin typeface="Times New Roman" panose="02020603050405020304" pitchFamily="18" charset="0"/>
                <a:cs typeface="Times New Roman" panose="02020603050405020304" pitchFamily="18" charset="0"/>
              </a:rPr>
              <a:t>tình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cảm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với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người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nhận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thư</a:t>
            </a:r>
            <a:r>
              <a:rPr lang="en-US" sz="3200" dirty="0">
                <a:latin typeface="Times New Roman" panose="02020603050405020304" pitchFamily="18" charset="0"/>
                <a:cs typeface="Times New Roman" panose="02020603050405020304" pitchFamily="18" charset="0"/>
              </a:rPr>
              <a:t>.</a:t>
            </a:r>
          </a:p>
          <a:p>
            <a:r>
              <a:rPr lang="en-US" sz="3200" b="1" dirty="0">
                <a:solidFill>
                  <a:srgbClr val="FF0066"/>
                </a:solidFill>
                <a:latin typeface="Times New Roman" panose="02020603050405020304" pitchFamily="18" charset="0"/>
                <a:cs typeface="Times New Roman" panose="02020603050405020304" pitchFamily="18" charset="0"/>
              </a:rPr>
              <a:t>3. </a:t>
            </a:r>
            <a:r>
              <a:rPr lang="en-US" sz="3200" b="1" dirty="0" err="1">
                <a:solidFill>
                  <a:srgbClr val="FF0066"/>
                </a:solidFill>
                <a:latin typeface="Times New Roman" panose="02020603050405020304" pitchFamily="18" charset="0"/>
                <a:cs typeface="Times New Roman" panose="02020603050405020304" pitchFamily="18" charset="0"/>
              </a:rPr>
              <a:t>Phần</a:t>
            </a:r>
            <a:r>
              <a:rPr lang="en-US" sz="3200" b="1" dirty="0">
                <a:solidFill>
                  <a:srgbClr val="FF0066"/>
                </a:solidFill>
                <a:latin typeface="Times New Roman" panose="02020603050405020304" pitchFamily="18" charset="0"/>
                <a:cs typeface="Times New Roman" panose="02020603050405020304" pitchFamily="18" charset="0"/>
              </a:rPr>
              <a:t> </a:t>
            </a:r>
            <a:r>
              <a:rPr lang="en-US" sz="3200" b="1" dirty="0" err="1">
                <a:solidFill>
                  <a:srgbClr val="FF0066"/>
                </a:solidFill>
                <a:latin typeface="Times New Roman" panose="02020603050405020304" pitchFamily="18" charset="0"/>
                <a:cs typeface="Times New Roman" panose="02020603050405020304" pitchFamily="18" charset="0"/>
              </a:rPr>
              <a:t>cuối</a:t>
            </a:r>
            <a:r>
              <a:rPr lang="en-US" sz="3200" b="1" dirty="0">
                <a:solidFill>
                  <a:srgbClr val="FF0066"/>
                </a:solidFill>
                <a:latin typeface="Times New Roman" panose="02020603050405020304" pitchFamily="18" charset="0"/>
                <a:cs typeface="Times New Roman" panose="02020603050405020304" pitchFamily="18" charset="0"/>
              </a:rPr>
              <a:t> </a:t>
            </a:r>
            <a:r>
              <a:rPr lang="en-US" sz="3200" b="1" dirty="0" err="1">
                <a:solidFill>
                  <a:srgbClr val="FF0066"/>
                </a:solidFill>
                <a:latin typeface="Times New Roman" panose="02020603050405020304" pitchFamily="18" charset="0"/>
                <a:cs typeface="Times New Roman" panose="02020603050405020304" pitchFamily="18" charset="0"/>
              </a:rPr>
              <a:t>thư</a:t>
            </a:r>
            <a:r>
              <a:rPr lang="en-US" sz="3200" b="1" dirty="0">
                <a:solidFill>
                  <a:srgbClr val="FF0066"/>
                </a:solidFill>
                <a:latin typeface="Times New Roman" panose="02020603050405020304" pitchFamily="18" charset="0"/>
                <a:cs typeface="Times New Roman" panose="02020603050405020304" pitchFamily="18" charset="0"/>
              </a:rPr>
              <a:t>:</a:t>
            </a:r>
          </a:p>
          <a:p>
            <a:pPr marL="457200" indent="-457200">
              <a:buFontTx/>
              <a:buChar char="-"/>
            </a:pPr>
            <a:r>
              <a:rPr lang="en-US" sz="3200" dirty="0" err="1">
                <a:latin typeface="Times New Roman" panose="02020603050405020304" pitchFamily="18" charset="0"/>
                <a:cs typeface="Times New Roman" panose="02020603050405020304" pitchFamily="18" charset="0"/>
              </a:rPr>
              <a:t>Lời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chúc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lời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cảm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ơn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hứa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hẹn</a:t>
            </a:r>
            <a:r>
              <a:rPr lang="en-US" sz="3200" dirty="0">
                <a:latin typeface="Times New Roman" panose="02020603050405020304" pitchFamily="18" charset="0"/>
                <a:cs typeface="Times New Roman" panose="02020603050405020304" pitchFamily="18" charset="0"/>
              </a:rPr>
              <a:t>.</a:t>
            </a:r>
          </a:p>
          <a:p>
            <a:pPr marL="457200" indent="-457200">
              <a:buFontTx/>
              <a:buChar char="-"/>
            </a:pPr>
            <a:r>
              <a:rPr lang="en-US" sz="3200" dirty="0" err="1">
                <a:latin typeface="Times New Roman" panose="02020603050405020304" pitchFamily="18" charset="0"/>
                <a:cs typeface="Times New Roman" panose="02020603050405020304" pitchFamily="18" charset="0"/>
              </a:rPr>
              <a:t>Chư</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hoặc</a:t>
            </a:r>
            <a:r>
              <a:rPr lang="en-US" sz="3200" dirty="0">
                <a:latin typeface="Times New Roman" panose="02020603050405020304" pitchFamily="18" charset="0"/>
                <a:cs typeface="Times New Roman" panose="02020603050405020304" pitchFamily="18" charset="0"/>
              </a:rPr>
              <a:t> họ, </a:t>
            </a:r>
            <a:r>
              <a:rPr lang="en-US" sz="3200" dirty="0" err="1">
                <a:latin typeface="Times New Roman" panose="02020603050405020304" pitchFamily="18" charset="0"/>
                <a:cs typeface="Times New Roman" panose="02020603050405020304" pitchFamily="18" charset="0"/>
              </a:rPr>
              <a:t>tên</a:t>
            </a:r>
            <a:r>
              <a:rPr lang="en-US" sz="3200" dirty="0">
                <a:latin typeface="Times New Roman" panose="02020603050405020304" pitchFamily="18" charset="0"/>
                <a:cs typeface="Times New Roman" panose="02020603050405020304" pitchFamily="18" charset="0"/>
              </a:rPr>
              <a:t>.</a:t>
            </a:r>
          </a:p>
        </p:txBody>
      </p:sp>
    </p:spTree>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4117" y="838200"/>
            <a:ext cx="11259946" cy="1077218"/>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1. </a:t>
            </a:r>
            <a:r>
              <a:rPr lang="en-US" sz="3200" dirty="0" err="1">
                <a:latin typeface="Times New Roman" panose="02020603050405020304" pitchFamily="18" charset="0"/>
                <a:cs typeface="Times New Roman" panose="02020603050405020304" pitchFamily="18" charset="0"/>
              </a:rPr>
              <a:t>Nhân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dịp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năm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mới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hãy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viết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thư</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một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người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thân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ông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cô</a:t>
            </a:r>
            <a:endParaRPr lang="en-US" sz="3200" dirty="0">
              <a:latin typeface="Times New Roman" panose="02020603050405020304" pitchFamily="18" charset="0"/>
              <a:cs typeface="Times New Roman" panose="02020603050405020304" pitchFamily="18" charset="0"/>
            </a:endParaRPr>
          </a:p>
          <a:p>
            <a:r>
              <a:rPr lang="en-US" sz="3200" dirty="0" err="1">
                <a:latin typeface="Times New Roman" panose="02020603050405020304" pitchFamily="18" charset="0"/>
                <a:cs typeface="Times New Roman" panose="02020603050405020304" pitchFamily="18" charset="0"/>
              </a:rPr>
              <a:t>giáo</a:t>
            </a:r>
            <a:r>
              <a:rPr lang="en-US" sz="3200" dirty="0">
                <a:latin typeface="Times New Roman" panose="02020603050405020304" pitchFamily="18" charset="0"/>
                <a:cs typeface="Times New Roman" panose="02020603050405020304" pitchFamily="18" charset="0"/>
              </a:rPr>
              <a:t> cũ, </a:t>
            </a:r>
            <a:r>
              <a:rPr lang="en-US" sz="3200" dirty="0" err="1">
                <a:latin typeface="Times New Roman" panose="02020603050405020304" pitchFamily="18" charset="0"/>
                <a:cs typeface="Times New Roman" panose="02020603050405020304" pitchFamily="18" charset="0"/>
              </a:rPr>
              <a:t>bạn</a:t>
            </a:r>
            <a:r>
              <a:rPr lang="en-US" sz="3200" dirty="0">
                <a:latin typeface="Times New Roman" panose="02020603050405020304" pitchFamily="18" charset="0"/>
                <a:cs typeface="Times New Roman" panose="02020603050405020304" pitchFamily="18" charset="0"/>
              </a:rPr>
              <a:t> cũ, …) </a:t>
            </a:r>
            <a:r>
              <a:rPr lang="en-US" sz="3200" dirty="0" err="1">
                <a:latin typeface="Times New Roman" panose="02020603050405020304" pitchFamily="18" charset="0"/>
                <a:cs typeface="Times New Roman" panose="02020603050405020304" pitchFamily="18" charset="0"/>
              </a:rPr>
              <a:t>đê</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thăm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hỏi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chúc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mừng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năm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mới</a:t>
            </a:r>
            <a:r>
              <a:rPr lang="en-US" sz="3200" dirty="0">
                <a:latin typeface="Times New Roman" panose="02020603050405020304" pitchFamily="18" charset="0"/>
                <a:cs typeface="Times New Roman" panose="02020603050405020304" pitchFamily="18" charset="0"/>
              </a:rPr>
              <a:t>.</a:t>
            </a:r>
          </a:p>
        </p:txBody>
      </p:sp>
      <p:sp>
        <p:nvSpPr>
          <p:cNvPr id="7" name="TextBox 6"/>
          <p:cNvSpPr txBox="1"/>
          <p:nvPr/>
        </p:nvSpPr>
        <p:spPr>
          <a:xfrm>
            <a:off x="0" y="4114800"/>
            <a:ext cx="11835291" cy="1569660"/>
          </a:xfrm>
          <a:prstGeom prst="rect">
            <a:avLst/>
          </a:prstGeom>
          <a:noFill/>
        </p:spPr>
        <p:txBody>
          <a:bodyPr wrap="none" rtlCol="0">
            <a:spAutoFit/>
          </a:bodyPr>
          <a:lstStyle/>
          <a:p>
            <a:r>
              <a:rPr lang="en-US" sz="3200" dirty="0">
                <a:latin typeface="Times New Roman" panose="02020603050405020304" pitchFamily="18" charset="0"/>
                <a:cs typeface="Times New Roman" panose="02020603050405020304" pitchFamily="18" charset="0"/>
              </a:rPr>
              <a:t>4. </a:t>
            </a:r>
            <a:r>
              <a:rPr lang="en-US" sz="3200" dirty="0" err="1">
                <a:latin typeface="Times New Roman" panose="02020603050405020304" pitchFamily="18" charset="0"/>
                <a:cs typeface="Times New Roman" panose="02020603050405020304" pitchFamily="18" charset="0"/>
              </a:rPr>
              <a:t>Nghe</a:t>
            </a:r>
            <a:r>
              <a:rPr lang="en-US" sz="3200" dirty="0">
                <a:latin typeface="Times New Roman" panose="02020603050405020304" pitchFamily="18" charset="0"/>
                <a:cs typeface="Times New Roman" panose="02020603050405020304" pitchFamily="18" charset="0"/>
              </a:rPr>
              <a:t> tin </a:t>
            </a:r>
            <a:r>
              <a:rPr lang="en-US" sz="3200" dirty="0" err="1">
                <a:latin typeface="Times New Roman" panose="02020603050405020304" pitchFamily="18" charset="0"/>
                <a:cs typeface="Times New Roman" panose="02020603050405020304" pitchFamily="18" charset="0"/>
              </a:rPr>
              <a:t>gia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đình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một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người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thân</a:t>
            </a:r>
            <a:r>
              <a:rPr lang="en-US" sz="3200" dirty="0">
                <a:latin typeface="Times New Roman" panose="02020603050405020304" pitchFamily="18" charset="0"/>
                <a:cs typeface="Times New Roman" panose="02020603050405020304" pitchFamily="18" charset="0"/>
              </a:rPr>
              <a:t> ở </a:t>
            </a:r>
            <a:r>
              <a:rPr lang="en-US" sz="3200" dirty="0" err="1">
                <a:latin typeface="Times New Roman" panose="02020603050405020304" pitchFamily="18" charset="0"/>
                <a:cs typeface="Times New Roman" panose="02020603050405020304" pitchFamily="18" charset="0"/>
              </a:rPr>
              <a:t>xa</a:t>
            </a:r>
            <a:r>
              <a:rPr lang="en-US" sz="3200" dirty="0">
                <a:latin typeface="Times New Roman" panose="02020603050405020304" pitchFamily="18" charset="0"/>
                <a:cs typeface="Times New Roman" panose="02020603050405020304" pitchFamily="18" charset="0"/>
              </a:rPr>
              <a:t> có </a:t>
            </a:r>
            <a:r>
              <a:rPr lang="en-US" sz="3200" dirty="0" err="1">
                <a:latin typeface="Times New Roman" panose="02020603050405020304" pitchFamily="18" charset="0"/>
                <a:cs typeface="Times New Roman" panose="02020603050405020304" pitchFamily="18" charset="0"/>
              </a:rPr>
              <a:t>chuyện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buồn</a:t>
            </a:r>
            <a:r>
              <a:rPr lang="en-US" sz="3200" dirty="0">
                <a:latin typeface="Times New Roman" panose="02020603050405020304" pitchFamily="18" charset="0"/>
                <a:cs typeface="Times New Roman" panose="02020603050405020304" pitchFamily="18" charset="0"/>
              </a:rPr>
              <a:t> (có </a:t>
            </a:r>
            <a:r>
              <a:rPr lang="en-US" sz="3200" dirty="0" err="1">
                <a:latin typeface="Times New Roman" panose="02020603050405020304" pitchFamily="18" charset="0"/>
                <a:cs typeface="Times New Roman" panose="02020603050405020304" pitchFamily="18" charset="0"/>
              </a:rPr>
              <a:t>người</a:t>
            </a:r>
            <a:r>
              <a:rPr lang="en-US" sz="3200" dirty="0">
                <a:latin typeface="Times New Roman" panose="02020603050405020304" pitchFamily="18" charset="0"/>
                <a:cs typeface="Times New Roman" panose="02020603050405020304" pitchFamily="18" charset="0"/>
              </a:rPr>
              <a:t> </a:t>
            </a:r>
          </a:p>
          <a:p>
            <a:r>
              <a:rPr lang="en-US" sz="3200" dirty="0" err="1">
                <a:latin typeface="Times New Roman" panose="02020603050405020304" pitchFamily="18" charset="0"/>
                <a:cs typeface="Times New Roman" panose="02020603050405020304" pitchFamily="18" charset="0"/>
              </a:rPr>
              <a:t>đau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ốm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người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mới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mất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hoặc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mới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gặp</a:t>
            </a:r>
            <a:r>
              <a:rPr lang="en-US" sz="3200" dirty="0">
                <a:latin typeface="Times New Roman" panose="02020603050405020304" pitchFamily="18" charset="0"/>
                <a:cs typeface="Times New Roman" panose="02020603050405020304" pitchFamily="18" charset="0"/>
              </a:rPr>
              <a:t> tai </a:t>
            </a:r>
            <a:r>
              <a:rPr lang="en-US" sz="3200" dirty="0" err="1">
                <a:latin typeface="Times New Roman" panose="02020603050405020304" pitchFamily="18" charset="0"/>
                <a:cs typeface="Times New Roman" panose="02020603050405020304" pitchFamily="18" charset="0"/>
              </a:rPr>
              <a:t>nạn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hãy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viết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thư</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thăm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hỏi</a:t>
            </a:r>
            <a:endParaRPr lang="en-US"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động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viên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người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thân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đo</a:t>
            </a:r>
            <a:r>
              <a:rPr lang="en-US" sz="3200" dirty="0">
                <a:latin typeface="Times New Roman" panose="02020603050405020304" pitchFamily="18" charset="0"/>
                <a:cs typeface="Times New Roman" panose="02020603050405020304" pitchFamily="18" charset="0"/>
              </a:rPr>
              <a:t>́.</a:t>
            </a:r>
          </a:p>
        </p:txBody>
      </p:sp>
      <p:sp>
        <p:nvSpPr>
          <p:cNvPr id="8" name="TextBox 7"/>
          <p:cNvSpPr txBox="1"/>
          <p:nvPr/>
        </p:nvSpPr>
        <p:spPr>
          <a:xfrm>
            <a:off x="28074" y="2971800"/>
            <a:ext cx="11705448" cy="1077218"/>
          </a:xfrm>
          <a:prstGeom prst="rect">
            <a:avLst/>
          </a:prstGeom>
          <a:noFill/>
        </p:spPr>
        <p:txBody>
          <a:bodyPr wrap="none" rtlCol="0">
            <a:spAutoFit/>
          </a:bodyPr>
          <a:lstStyle/>
          <a:p>
            <a:r>
              <a:rPr lang="en-US" sz="3200" dirty="0">
                <a:latin typeface="Times New Roman" panose="02020603050405020304" pitchFamily="18" charset="0"/>
                <a:cs typeface="Times New Roman" panose="02020603050405020304" pitchFamily="18" charset="0"/>
              </a:rPr>
              <a:t>3. </a:t>
            </a:r>
            <a:r>
              <a:rPr lang="en-US" sz="3200" dirty="0" err="1">
                <a:latin typeface="Times New Roman" panose="02020603050405020304" pitchFamily="18" charset="0"/>
                <a:cs typeface="Times New Roman" panose="02020603050405020304" pitchFamily="18" charset="0"/>
              </a:rPr>
              <a:t>Nghe</a:t>
            </a:r>
            <a:r>
              <a:rPr lang="en-US" sz="3200" dirty="0">
                <a:latin typeface="Times New Roman" panose="02020603050405020304" pitchFamily="18" charset="0"/>
                <a:cs typeface="Times New Roman" panose="02020603050405020304" pitchFamily="18" charset="0"/>
              </a:rPr>
              <a:t> tin </a:t>
            </a:r>
            <a:r>
              <a:rPr lang="en-US" sz="3200" dirty="0" err="1">
                <a:latin typeface="Times New Roman" panose="02020603050405020304" pitchFamily="18" charset="0"/>
                <a:cs typeface="Times New Roman" panose="02020603050405020304" pitchFamily="18" charset="0"/>
              </a:rPr>
              <a:t>quê</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bạn</a:t>
            </a:r>
            <a:r>
              <a:rPr lang="en-US" sz="3200" dirty="0">
                <a:latin typeface="Times New Roman" panose="02020603050405020304" pitchFamily="18" charset="0"/>
                <a:cs typeface="Times New Roman" panose="02020603050405020304" pitchFamily="18" charset="0"/>
              </a:rPr>
              <a:t> bị </a:t>
            </a:r>
            <a:r>
              <a:rPr lang="en-US" sz="3200" dirty="0" err="1">
                <a:latin typeface="Times New Roman" panose="02020603050405020304" pitchFamily="18" charset="0"/>
                <a:cs typeface="Times New Roman" panose="02020603050405020304" pitchFamily="18" charset="0"/>
              </a:rPr>
              <a:t>thiệt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hại</a:t>
            </a:r>
            <a:r>
              <a:rPr lang="en-US" sz="3200" dirty="0">
                <a:latin typeface="Times New Roman" panose="02020603050405020304" pitchFamily="18" charset="0"/>
                <a:cs typeface="Times New Roman" panose="02020603050405020304" pitchFamily="18" charset="0"/>
              </a:rPr>
              <a:t> do </a:t>
            </a:r>
            <a:r>
              <a:rPr lang="en-US" sz="3200" dirty="0" err="1">
                <a:latin typeface="Times New Roman" panose="02020603050405020304" pitchFamily="18" charset="0"/>
                <a:cs typeface="Times New Roman" panose="02020603050405020304" pitchFamily="18" charset="0"/>
              </a:rPr>
              <a:t>bão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hãy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viết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thư</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thăm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hỏi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động</a:t>
            </a:r>
            <a:r>
              <a:rPr lang="en-US" sz="3200" dirty="0">
                <a:latin typeface="Times New Roman" panose="02020603050405020304" pitchFamily="18" charset="0"/>
                <a:cs typeface="Times New Roman" panose="02020603050405020304" pitchFamily="18" charset="0"/>
              </a:rPr>
              <a:t> </a:t>
            </a:r>
          </a:p>
          <a:p>
            <a:r>
              <a:rPr lang="en-US" sz="3200" dirty="0" err="1">
                <a:latin typeface="Times New Roman" panose="02020603050405020304" pitchFamily="18" charset="0"/>
                <a:cs typeface="Times New Roman" panose="02020603050405020304" pitchFamily="18" charset="0"/>
              </a:rPr>
              <a:t>viên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em</a:t>
            </a:r>
            <a:r>
              <a:rPr lang="en-US" sz="3200" dirty="0">
                <a:latin typeface="Times New Roman" panose="02020603050405020304" pitchFamily="18" charset="0"/>
                <a:cs typeface="Times New Roman" panose="02020603050405020304" pitchFamily="18" charset="0"/>
              </a:rPr>
              <a:t>. </a:t>
            </a:r>
          </a:p>
        </p:txBody>
      </p:sp>
      <p:sp>
        <p:nvSpPr>
          <p:cNvPr id="9" name="TextBox 8"/>
          <p:cNvSpPr txBox="1"/>
          <p:nvPr/>
        </p:nvSpPr>
        <p:spPr>
          <a:xfrm>
            <a:off x="44116" y="1905000"/>
            <a:ext cx="11517897" cy="1077218"/>
          </a:xfrm>
          <a:prstGeom prst="rect">
            <a:avLst/>
          </a:prstGeom>
          <a:noFill/>
        </p:spPr>
        <p:txBody>
          <a:bodyPr wrap="none" rtlCol="0">
            <a:spAutoFit/>
          </a:bodyPr>
          <a:lstStyle/>
          <a:p>
            <a:r>
              <a:rPr lang="en-US" sz="3200" dirty="0">
                <a:latin typeface="Times New Roman" panose="02020603050405020304" pitchFamily="18" charset="0"/>
                <a:cs typeface="Times New Roman" panose="02020603050405020304" pitchFamily="18" charset="0"/>
              </a:rPr>
              <a:t>2. </a:t>
            </a:r>
            <a:r>
              <a:rPr lang="en-US" sz="3200" dirty="0" err="1">
                <a:latin typeface="Times New Roman" panose="02020603050405020304" pitchFamily="18" charset="0"/>
                <a:cs typeface="Times New Roman" panose="02020603050405020304" pitchFamily="18" charset="0"/>
              </a:rPr>
              <a:t>Nhân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dịp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sinh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nhật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của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một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người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thân</a:t>
            </a:r>
            <a:r>
              <a:rPr lang="en-US" sz="3200" dirty="0">
                <a:latin typeface="Times New Roman" panose="02020603050405020304" pitchFamily="18" charset="0"/>
                <a:cs typeface="Times New Roman" panose="02020603050405020304" pitchFamily="18" charset="0"/>
              </a:rPr>
              <a:t> ở </a:t>
            </a:r>
            <a:r>
              <a:rPr lang="en-US" sz="3200" dirty="0" err="1">
                <a:latin typeface="Times New Roman" panose="02020603050405020304" pitchFamily="18" charset="0"/>
                <a:cs typeface="Times New Roman" panose="02020603050405020304" pitchFamily="18" charset="0"/>
              </a:rPr>
              <a:t>xa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hãy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viết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thư</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thăm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hỏi</a:t>
            </a:r>
            <a:endParaRPr lang="en-US" sz="3200" dirty="0">
              <a:latin typeface="Times New Roman" panose="02020603050405020304" pitchFamily="18" charset="0"/>
              <a:cs typeface="Times New Roman" panose="02020603050405020304" pitchFamily="18" charset="0"/>
            </a:endParaRPr>
          </a:p>
          <a:p>
            <a:r>
              <a:rPr lang="en-US" sz="3200" dirty="0" err="1">
                <a:latin typeface="Times New Roman" panose="02020603050405020304" pitchFamily="18" charset="0"/>
                <a:cs typeface="Times New Roman" panose="02020603050405020304" pitchFamily="18" charset="0"/>
              </a:rPr>
              <a:t>va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chúc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mừng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người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thân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đo</a:t>
            </a:r>
            <a:r>
              <a:rPr lang="en-US" sz="3200" dirty="0">
                <a:latin typeface="Times New Roman" panose="02020603050405020304" pitchFamily="18" charset="0"/>
                <a:cs typeface="Times New Roman" panose="02020603050405020304" pitchFamily="18" charset="0"/>
              </a:rPr>
              <a:t>́.</a:t>
            </a:r>
          </a:p>
        </p:txBody>
      </p:sp>
      <p:sp>
        <p:nvSpPr>
          <p:cNvPr id="5" name="TextBox 4"/>
          <p:cNvSpPr txBox="1"/>
          <p:nvPr/>
        </p:nvSpPr>
        <p:spPr>
          <a:xfrm>
            <a:off x="914400" y="228600"/>
            <a:ext cx="2406428" cy="584775"/>
          </a:xfrm>
          <a:prstGeom prst="rect">
            <a:avLst/>
          </a:prstGeom>
          <a:noFill/>
        </p:spPr>
        <p:txBody>
          <a:bodyPr wrap="square" rtlCol="0">
            <a:spAutoFit/>
          </a:bodyPr>
          <a:lstStyle/>
          <a:p>
            <a:r>
              <a:rPr lang="en-US" sz="3200" b="1" u="sng" dirty="0" err="1">
                <a:solidFill>
                  <a:srgbClr val="FF0000"/>
                </a:solidFill>
                <a:latin typeface="Times New Roman" panose="02020603050405020304" pitchFamily="18" charset="0"/>
                <a:cs typeface="Times New Roman" panose="02020603050405020304" pitchFamily="18" charset="0"/>
              </a:rPr>
              <a:t>Đê</a:t>
            </a:r>
            <a:r>
              <a:rPr lang="en-US" sz="3200" b="1" u="sng" dirty="0">
                <a:solidFill>
                  <a:srgbClr val="FF0000"/>
                </a:solidFill>
                <a:latin typeface="Times New Roman" panose="02020603050405020304" pitchFamily="18" charset="0"/>
                <a:cs typeface="Times New Roman" panose="02020603050405020304" pitchFamily="18" charset="0"/>
              </a:rPr>
              <a:t>̀ </a:t>
            </a:r>
            <a:r>
              <a:rPr lang="en-US" sz="3200" b="1" u="sng" dirty="0" err="1">
                <a:solidFill>
                  <a:srgbClr val="FF0000"/>
                </a:solidFill>
                <a:latin typeface="Times New Roman" panose="02020603050405020304" pitchFamily="18" charset="0"/>
                <a:cs typeface="Times New Roman" panose="02020603050405020304" pitchFamily="18" charset="0"/>
              </a:rPr>
              <a:t>bài</a:t>
            </a:r>
            <a:r>
              <a:rPr lang="en-US" sz="3200" b="1" u="sng" dirty="0">
                <a:solidFill>
                  <a:srgbClr val="FF0000"/>
                </a:solidFill>
                <a:latin typeface="Times New Roman" panose="02020603050405020304" pitchFamily="18" charset="0"/>
                <a:cs typeface="Times New Roman" panose="02020603050405020304" pitchFamily="18" charset="0"/>
              </a:rPr>
              <a:t> </a:t>
            </a:r>
            <a:r>
              <a:rPr lang="en-US" sz="3200" b="1" u="sng" dirty="0" err="1">
                <a:solidFill>
                  <a:srgbClr val="FF0000"/>
                </a:solidFill>
                <a:latin typeface="Times New Roman" panose="02020603050405020304" pitchFamily="18" charset="0"/>
                <a:cs typeface="Times New Roman" panose="02020603050405020304" pitchFamily="18" charset="0"/>
              </a:rPr>
              <a:t>gợi</a:t>
            </a:r>
            <a:r>
              <a:rPr lang="en-US" sz="3200" b="1" u="sng" dirty="0">
                <a:solidFill>
                  <a:srgbClr val="FF0000"/>
                </a:solidFill>
                <a:latin typeface="Times New Roman" panose="02020603050405020304" pitchFamily="18" charset="0"/>
                <a:cs typeface="Times New Roman" panose="02020603050405020304" pitchFamily="18" charset="0"/>
              </a:rPr>
              <a:t> ý:</a:t>
            </a:r>
          </a:p>
        </p:txBody>
      </p:sp>
      <p:pic>
        <p:nvPicPr>
          <p:cNvPr id="2" name="TRACK07">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458200" y="5257800"/>
            <a:ext cx="609600" cy="609600"/>
          </a:xfrm>
          <a:prstGeom prst="rect">
            <a:avLst/>
          </a:prstGeom>
        </p:spPr>
      </p:pic>
    </p:spTree>
    <p:extLst>
      <p:ext uri="{BB962C8B-B14F-4D97-AF65-F5344CB8AC3E}">
        <p14:creationId xmlns:p14="http://schemas.microsoft.com/office/powerpoint/2010/main" val="39093096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repeatCount="indefinite" fill="hold" display="0">
                  <p:stCondLst>
                    <p:cond delay="indefinite"/>
                  </p:stCondLst>
                  <p:endCondLst>
                    <p:cond evt="onStopAudio" delay="0">
                      <p:tgtEl>
                        <p:sldTgt/>
                      </p:tgtEl>
                    </p:cond>
                  </p:endCondLst>
                </p:cTn>
                <p:tgtEl>
                  <p:spTgt spid="2"/>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363915"/>
            <a:ext cx="11811000" cy="6494085"/>
          </a:xfrm>
          <a:prstGeom prst="rect">
            <a:avLst/>
          </a:prstGeom>
        </p:spPr>
        <p:txBody>
          <a:bodyPr wrap="square">
            <a:spAutoFit/>
          </a:bodyPr>
          <a:lstStyle/>
          <a:p>
            <a:pPr algn="r"/>
            <a:r>
              <a:rPr lang="vi-VN" b="1" i="1" dirty="0">
                <a:latin typeface="+mj-lt"/>
              </a:rPr>
              <a:t>Hà Nội, ngày … tháng … năm …</a:t>
            </a:r>
            <a:endParaRPr lang="vi-VN" b="1" dirty="0">
              <a:latin typeface="+mj-lt"/>
            </a:endParaRPr>
          </a:p>
          <a:p>
            <a:r>
              <a:rPr lang="en-US" b="1" i="1" dirty="0">
                <a:latin typeface="+mj-lt"/>
              </a:rPr>
              <a:t>          </a:t>
            </a:r>
            <a:r>
              <a:rPr lang="vi-VN" b="1" i="1" dirty="0">
                <a:latin typeface="+mj-lt"/>
              </a:rPr>
              <a:t>Cô </a:t>
            </a:r>
            <a:r>
              <a:rPr lang="en-US" b="1" i="1" dirty="0" err="1">
                <a:latin typeface="Times New Roman" panose="02020603050405020304" pitchFamily="18" charset="0"/>
                <a:cs typeface="Times New Roman" panose="02020603050405020304" pitchFamily="18" charset="0"/>
              </a:rPr>
              <a:t>Hương</a:t>
            </a:r>
            <a:r>
              <a:rPr lang="en-US" b="1" i="1" dirty="0">
                <a:latin typeface="Times New Roman" panose="02020603050405020304" pitchFamily="18" charset="0"/>
                <a:cs typeface="Times New Roman" panose="02020603050405020304" pitchFamily="18" charset="0"/>
              </a:rPr>
              <a:t> </a:t>
            </a:r>
            <a:r>
              <a:rPr lang="vi-VN" b="1" i="1" dirty="0">
                <a:latin typeface="+mj-lt"/>
              </a:rPr>
              <a:t>kính mến!</a:t>
            </a:r>
            <a:endParaRPr lang="vi-VN" b="1" dirty="0">
              <a:latin typeface="+mj-lt"/>
            </a:endParaRPr>
          </a:p>
          <a:p>
            <a:r>
              <a:rPr lang="en-US" b="1" dirty="0">
                <a:latin typeface="+mj-lt"/>
              </a:rPr>
              <a:t>        </a:t>
            </a:r>
            <a:r>
              <a:rPr lang="vi-VN" b="1" dirty="0">
                <a:latin typeface="+mj-lt"/>
              </a:rPr>
              <a:t>Thấm thoát, năm cũ đã đi qua, năm mới vừa đến. Mùa xuân về với đất trời, với mọi nhà. Em đang rạo rực cùng với gia đình đón Tết. Trong niềm vui đầm ấm đó, em bỗng nhớ đến cô, em liền viết thư thăm cô và gửi đến cô lời chúc mừng năm mới.</a:t>
            </a:r>
          </a:p>
          <a:p>
            <a:r>
              <a:rPr lang="en-US" b="1" dirty="0">
                <a:latin typeface="+mj-lt"/>
              </a:rPr>
              <a:t>         </a:t>
            </a:r>
            <a:r>
              <a:rPr lang="vi-VN" b="1" dirty="0">
                <a:latin typeface="+mj-lt"/>
              </a:rPr>
              <a:t>Lời đầu tiên, em xin kính chúc cô và gia đình sang năm mới an khang thịnh vượng, vạn sự đều như ý.</a:t>
            </a:r>
          </a:p>
          <a:p>
            <a:r>
              <a:rPr lang="en-US" b="1" i="1" dirty="0">
                <a:latin typeface="+mj-lt"/>
              </a:rPr>
              <a:t>       </a:t>
            </a:r>
            <a:r>
              <a:rPr lang="vi-VN" b="1" i="1" dirty="0">
                <a:latin typeface="+mj-lt"/>
              </a:rPr>
              <a:t>Cô ạ!</a:t>
            </a:r>
            <a:endParaRPr lang="vi-VN" b="1" dirty="0">
              <a:latin typeface="+mj-lt"/>
            </a:endParaRPr>
          </a:p>
          <a:p>
            <a:r>
              <a:rPr lang="en-US" b="1" dirty="0">
                <a:latin typeface="+mj-lt"/>
              </a:rPr>
              <a:t>        </a:t>
            </a:r>
            <a:r>
              <a:rPr lang="vi-VN" b="1" dirty="0">
                <a:latin typeface="+mj-lt"/>
              </a:rPr>
              <a:t>Từ ngày cô chuyển đi trường khác đến nay đã hơn một học kì, nhưng chúng em chưa biết được tin gì ở cô.</a:t>
            </a:r>
          </a:p>
          <a:p>
            <a:r>
              <a:rPr lang="vi-VN" b="1" dirty="0">
                <a:latin typeface="+mj-lt"/>
              </a:rPr>
              <a:t>Sức khỏe của cô dạo này thế nào</a:t>
            </a:r>
            <a:r>
              <a:rPr lang="en-US" b="1" dirty="0">
                <a:latin typeface="+mj-lt"/>
              </a:rPr>
              <a:t> </a:t>
            </a:r>
            <a:r>
              <a:rPr lang="en-US" b="1" dirty="0">
                <a:latin typeface="Times New Roman" panose="02020603050405020304" pitchFamily="18" charset="0"/>
                <a:cs typeface="Times New Roman" panose="02020603050405020304" pitchFamily="18" charset="0"/>
              </a:rPr>
              <a:t>ạ</a:t>
            </a:r>
            <a:r>
              <a:rPr lang="vi-VN" b="1" dirty="0">
                <a:latin typeface="+mj-lt"/>
              </a:rPr>
              <a:t>? Năm nay cô dạy lớp mấy </a:t>
            </a:r>
            <a:r>
              <a:rPr lang="en-US" b="1" dirty="0">
                <a:latin typeface="Times New Roman" panose="02020603050405020304" pitchFamily="18" charset="0"/>
                <a:cs typeface="Times New Roman" panose="02020603050405020304" pitchFamily="18" charset="0"/>
              </a:rPr>
              <a:t>ạ</a:t>
            </a:r>
            <a:r>
              <a:rPr lang="vi-VN" b="1" dirty="0">
                <a:latin typeface="+mj-lt"/>
              </a:rPr>
              <a:t>? Gia đình cô đón Tết có vui không? Mọi thành viên trong gia đình cô đoàn tụ đầy đủ không</a:t>
            </a:r>
            <a:r>
              <a:rPr lang="en-US" b="1" dirty="0">
                <a:latin typeface="+mj-lt"/>
              </a:rPr>
              <a:t> </a:t>
            </a:r>
            <a:r>
              <a:rPr lang="en-US" b="1" dirty="0">
                <a:latin typeface="Times New Roman" panose="02020603050405020304" pitchFamily="18" charset="0"/>
                <a:cs typeface="Times New Roman" panose="02020603050405020304" pitchFamily="18" charset="0"/>
              </a:rPr>
              <a:t>ạ</a:t>
            </a:r>
            <a:r>
              <a:rPr lang="vi-VN" b="1" dirty="0">
                <a:latin typeface="+mj-lt"/>
              </a:rPr>
              <a:t>? Tình hình công tác của cô hiện nay thế nào</a:t>
            </a:r>
            <a:r>
              <a:rPr lang="en-US" b="1" dirty="0">
                <a:latin typeface="+mj-lt"/>
              </a:rPr>
              <a:t> </a:t>
            </a:r>
            <a:r>
              <a:rPr lang="en-US" b="1" dirty="0">
                <a:latin typeface="Times New Roman" panose="02020603050405020304" pitchFamily="18" charset="0"/>
                <a:cs typeface="Times New Roman" panose="02020603050405020304" pitchFamily="18" charset="0"/>
              </a:rPr>
              <a:t>a</a:t>
            </a:r>
            <a:r>
              <a:rPr lang="vi-VN" b="1" dirty="0">
                <a:latin typeface="+mj-lt"/>
              </a:rPr>
              <a:t>? Cô nhớ gửi thư và kể cho em nghe với nhé! Các bạn trong lớp ai cũng muốn biết tin tức về cô. Dù năm nay chúng em được học thầy giáo mới, nhưng hình ảnh cô vẫn in sâu vào tâm trí chúng em. Chúng em vẫn khỏe, vẫn học tốt, các bạn đã tiến bộ lên. Có điều ai cũng nhớ đến cô.</a:t>
            </a:r>
            <a:endParaRPr lang="en-US" b="1" dirty="0">
              <a:latin typeface="+mj-lt"/>
            </a:endParaRPr>
          </a:p>
          <a:p>
            <a:r>
              <a:rPr lang="en-US" b="1" dirty="0">
                <a:latin typeface="+mj-lt"/>
              </a:rPr>
              <a:t>        </a:t>
            </a:r>
            <a:r>
              <a:rPr lang="vi-VN" b="1" dirty="0">
                <a:latin typeface="+mj-lt"/>
              </a:rPr>
              <a:t>Cô biết không? Mùa xuân cất tiếng gọi và học trò cũ của cô cũng đang trân trọng lắng nghe để nhận lấy nhiệm vụ mới của mình đang chờ ở phía trước. Năm mới chúng em thêm tuổi mới, cần phải có thành tích mới trong học tập. Em sẽ cố gắng hơn nữa để đạt kết quả cao hơn. Cô hãy tin tưởng ở em.</a:t>
            </a:r>
          </a:p>
          <a:p>
            <a:r>
              <a:rPr lang="en-US" b="1" dirty="0">
                <a:latin typeface="+mj-lt"/>
              </a:rPr>
              <a:t>       </a:t>
            </a:r>
            <a:r>
              <a:rPr lang="vi-VN" b="1" dirty="0">
                <a:latin typeface="+mj-lt"/>
              </a:rPr>
              <a:t>Giờ phút giao thừa đã đến, pháo hoa bay tận trời cao và tỏa ra ngàn tia sáng nhấp nháy thật đẹp. Tết đến th</a:t>
            </a:r>
            <a:r>
              <a:rPr lang="en-US" b="1" dirty="0" err="1">
                <a:latin typeface="Times New Roman" panose="02020603050405020304" pitchFamily="18" charset="0"/>
                <a:cs typeface="Times New Roman" panose="02020603050405020304" pitchFamily="18" charset="0"/>
              </a:rPr>
              <a:t>ật</a:t>
            </a:r>
            <a:r>
              <a:rPr lang="vi-VN" b="1" dirty="0">
                <a:latin typeface="+mj-lt"/>
              </a:rPr>
              <a:t> rồi cô ạ! Những giậu hoa trước nhà em đang chuyển mình hớn hở, đất trời như đẹp h</a:t>
            </a:r>
            <a:r>
              <a:rPr lang="en-US" b="1" dirty="0" err="1">
                <a:latin typeface="Times New Roman" panose="02020603050405020304" pitchFamily="18" charset="0"/>
                <a:cs typeface="Times New Roman" panose="02020603050405020304" pitchFamily="18" charset="0"/>
              </a:rPr>
              <a:t>ẳn</a:t>
            </a:r>
            <a:r>
              <a:rPr lang="vi-VN" b="1" dirty="0">
                <a:latin typeface="+mj-lt"/>
              </a:rPr>
              <a:t> lên. Em cảm thấy dâng lên một tình yêu tha thiết: yêu đất trời, yêu gia đình, yêu thầy cô, bạn bè… Tâm trạng của em lúc này thật vui, thật hạnh phúc.</a:t>
            </a:r>
          </a:p>
          <a:p>
            <a:r>
              <a:rPr lang="en-US" b="1" dirty="0">
                <a:latin typeface="+mj-lt"/>
              </a:rPr>
              <a:t>       </a:t>
            </a:r>
            <a:r>
              <a:rPr lang="vi-VN" b="1" dirty="0">
                <a:latin typeface="+mj-lt"/>
              </a:rPr>
              <a:t>E</a:t>
            </a:r>
            <a:r>
              <a:rPr lang="en-US" b="1" dirty="0">
                <a:latin typeface="Times New Roman" panose="02020603050405020304" pitchFamily="18" charset="0"/>
                <a:cs typeface="Times New Roman" panose="02020603050405020304" pitchFamily="18" charset="0"/>
              </a:rPr>
              <a:t>m</a:t>
            </a:r>
            <a:r>
              <a:rPr lang="vi-VN" b="1" dirty="0">
                <a:latin typeface="+mj-lt"/>
              </a:rPr>
              <a:t> xin dừng bút ở đây. Em thầm mong có ngày một ngày nào đó sẽ đến thăm cô. Em xin hứa sẽ ra sức học tốt để xứng đáng là học trò ngoan của cô.</a:t>
            </a:r>
          </a:p>
          <a:p>
            <a:r>
              <a:rPr lang="en-US" b="1" i="1" dirty="0">
                <a:latin typeface="+mj-lt"/>
              </a:rPr>
              <a:t>                                                                                                                                                                                                       </a:t>
            </a:r>
            <a:r>
              <a:rPr lang="vi-VN" b="1" i="1" dirty="0">
                <a:latin typeface="+mj-lt"/>
              </a:rPr>
              <a:t>Học trò cũ của cô!</a:t>
            </a:r>
            <a:endParaRPr lang="vi-VN" b="1" dirty="0">
              <a:latin typeface="+mj-lt"/>
            </a:endParaRPr>
          </a:p>
          <a:p>
            <a:endParaRPr lang="vi-VN" sz="2000" b="1" i="0" dirty="0">
              <a:effectLst/>
              <a:latin typeface="+mj-lt"/>
            </a:endParaRPr>
          </a:p>
        </p:txBody>
      </p:sp>
      <p:sp>
        <p:nvSpPr>
          <p:cNvPr id="3" name="Rectangle 2"/>
          <p:cNvSpPr/>
          <p:nvPr/>
        </p:nvSpPr>
        <p:spPr>
          <a:xfrm>
            <a:off x="468922" y="0"/>
            <a:ext cx="11265877" cy="707886"/>
          </a:xfrm>
          <a:prstGeom prst="rect">
            <a:avLst/>
          </a:prstGeom>
        </p:spPr>
        <p:txBody>
          <a:bodyPr wrap="square">
            <a:spAutoFit/>
          </a:bodyPr>
          <a:lstStyle/>
          <a:p>
            <a:r>
              <a:rPr lang="en-US" sz="2000" b="1" u="sng" dirty="0" err="1">
                <a:solidFill>
                  <a:srgbClr val="0000FF"/>
                </a:solidFill>
                <a:latin typeface="Times New Roman" panose="02020603050405020304" pitchFamily="18" charset="0"/>
                <a:cs typeface="Times New Roman" panose="02020603050405020304" pitchFamily="18" charset="0"/>
              </a:rPr>
              <a:t>Đê</a:t>
            </a:r>
            <a:r>
              <a:rPr lang="en-US" sz="2000" b="1" u="sng" dirty="0">
                <a:solidFill>
                  <a:srgbClr val="0000FF"/>
                </a:solidFill>
                <a:latin typeface="Times New Roman" panose="02020603050405020304" pitchFamily="18" charset="0"/>
                <a:cs typeface="Times New Roman" panose="02020603050405020304" pitchFamily="18" charset="0"/>
              </a:rPr>
              <a:t>̀ 1</a:t>
            </a:r>
            <a:r>
              <a:rPr lang="en-US" sz="2000" b="1" dirty="0">
                <a:solidFill>
                  <a:srgbClr val="0000FF"/>
                </a:solidFill>
                <a:latin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cs typeface="Times New Roman" panose="02020603050405020304" pitchFamily="18" charset="0"/>
              </a:rPr>
              <a:t>Nhân</a:t>
            </a:r>
            <a:r>
              <a:rPr lang="en-US" sz="2000" b="1" dirty="0">
                <a:solidFill>
                  <a:srgbClr val="0000FF"/>
                </a:solidFill>
                <a:latin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cs typeface="Times New Roman" panose="02020603050405020304" pitchFamily="18" charset="0"/>
              </a:rPr>
              <a:t>dịp</a:t>
            </a:r>
            <a:r>
              <a:rPr lang="en-US" sz="2000" b="1" dirty="0">
                <a:solidFill>
                  <a:srgbClr val="0000FF"/>
                </a:solidFill>
                <a:latin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cs typeface="Times New Roman" panose="02020603050405020304" pitchFamily="18" charset="0"/>
              </a:rPr>
              <a:t>năm</a:t>
            </a:r>
            <a:r>
              <a:rPr lang="en-US" sz="2000" b="1" dirty="0">
                <a:solidFill>
                  <a:srgbClr val="0000FF"/>
                </a:solidFill>
                <a:latin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cs typeface="Times New Roman" panose="02020603050405020304" pitchFamily="18" charset="0"/>
              </a:rPr>
              <a:t>mới</a:t>
            </a:r>
            <a:r>
              <a:rPr lang="en-US" sz="2000" b="1" dirty="0">
                <a:solidFill>
                  <a:srgbClr val="0000FF"/>
                </a:solidFill>
                <a:latin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cs typeface="Times New Roman" panose="02020603050405020304" pitchFamily="18" charset="0"/>
              </a:rPr>
              <a:t>hãy</a:t>
            </a:r>
            <a:r>
              <a:rPr lang="en-US" sz="2000" b="1" dirty="0">
                <a:solidFill>
                  <a:srgbClr val="0000FF"/>
                </a:solidFill>
                <a:latin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cs typeface="Times New Roman" panose="02020603050405020304" pitchFamily="18" charset="0"/>
              </a:rPr>
              <a:t>viết</a:t>
            </a:r>
            <a:r>
              <a:rPr lang="en-US" sz="2000" b="1" dirty="0">
                <a:solidFill>
                  <a:srgbClr val="0000FF"/>
                </a:solidFill>
                <a:latin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cs typeface="Times New Roman" panose="02020603050405020304" pitchFamily="18" charset="0"/>
              </a:rPr>
              <a:t>thư</a:t>
            </a:r>
            <a:r>
              <a:rPr lang="en-US" sz="2000" b="1" dirty="0">
                <a:solidFill>
                  <a:srgbClr val="0000FF"/>
                </a:solidFill>
                <a:latin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cs typeface="Times New Roman" panose="02020603050405020304" pitchFamily="18" charset="0"/>
              </a:rPr>
              <a:t>cho</a:t>
            </a:r>
            <a:r>
              <a:rPr lang="en-US" sz="2000" b="1" dirty="0">
                <a:solidFill>
                  <a:srgbClr val="0000FF"/>
                </a:solidFill>
                <a:latin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cs typeface="Times New Roman" panose="02020603050405020304" pitchFamily="18" charset="0"/>
              </a:rPr>
              <a:t>một</a:t>
            </a:r>
            <a:r>
              <a:rPr lang="en-US" sz="2000" b="1" dirty="0">
                <a:solidFill>
                  <a:srgbClr val="0000FF"/>
                </a:solidFill>
                <a:latin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cs typeface="Times New Roman" panose="02020603050405020304" pitchFamily="18" charset="0"/>
              </a:rPr>
              <a:t>người</a:t>
            </a:r>
            <a:r>
              <a:rPr lang="en-US" sz="2000" b="1" dirty="0">
                <a:solidFill>
                  <a:srgbClr val="0000FF"/>
                </a:solidFill>
                <a:latin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cs typeface="Times New Roman" panose="02020603050405020304" pitchFamily="18" charset="0"/>
              </a:rPr>
              <a:t>thân</a:t>
            </a:r>
            <a:r>
              <a:rPr lang="en-US" sz="2000" b="1" dirty="0">
                <a:solidFill>
                  <a:srgbClr val="0000FF"/>
                </a:solidFill>
                <a:latin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cs typeface="Times New Roman" panose="02020603050405020304" pitchFamily="18" charset="0"/>
              </a:rPr>
              <a:t>ông</a:t>
            </a:r>
            <a:r>
              <a:rPr lang="en-US" sz="2000" b="1" dirty="0">
                <a:solidFill>
                  <a:srgbClr val="0000FF"/>
                </a:solidFill>
                <a:latin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cs typeface="Times New Roman" panose="02020603050405020304" pitchFamily="18" charset="0"/>
              </a:rPr>
              <a:t>ba</a:t>
            </a:r>
            <a:r>
              <a:rPr lang="en-US" sz="2000" b="1" dirty="0">
                <a:solidFill>
                  <a:srgbClr val="0000FF"/>
                </a:solidFill>
                <a:latin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cs typeface="Times New Roman" panose="02020603050405020304" pitchFamily="18" charset="0"/>
              </a:rPr>
              <a:t>cô</a:t>
            </a:r>
            <a:r>
              <a:rPr lang="en-US" sz="2000" b="1" dirty="0">
                <a:solidFill>
                  <a:srgbClr val="0000FF"/>
                </a:solidFill>
                <a:latin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cs typeface="Times New Roman" panose="02020603050405020304" pitchFamily="18" charset="0"/>
              </a:rPr>
              <a:t>giáo</a:t>
            </a:r>
            <a:r>
              <a:rPr lang="en-US" sz="2000" b="1" dirty="0">
                <a:solidFill>
                  <a:srgbClr val="0000FF"/>
                </a:solidFill>
                <a:latin typeface="Times New Roman" panose="02020603050405020304" pitchFamily="18" charset="0"/>
                <a:cs typeface="Times New Roman" panose="02020603050405020304" pitchFamily="18" charset="0"/>
              </a:rPr>
              <a:t> cũ, </a:t>
            </a:r>
            <a:r>
              <a:rPr lang="en-US" sz="2000" b="1" dirty="0" err="1">
                <a:solidFill>
                  <a:srgbClr val="0000FF"/>
                </a:solidFill>
                <a:latin typeface="Times New Roman" panose="02020603050405020304" pitchFamily="18" charset="0"/>
                <a:cs typeface="Times New Roman" panose="02020603050405020304" pitchFamily="18" charset="0"/>
              </a:rPr>
              <a:t>bạn</a:t>
            </a:r>
            <a:r>
              <a:rPr lang="en-US" sz="2000" b="1" dirty="0">
                <a:solidFill>
                  <a:srgbClr val="0000FF"/>
                </a:solidFill>
                <a:latin typeface="Times New Roman" panose="02020603050405020304" pitchFamily="18" charset="0"/>
                <a:cs typeface="Times New Roman" panose="02020603050405020304" pitchFamily="18" charset="0"/>
              </a:rPr>
              <a:t> cũ, …) </a:t>
            </a:r>
            <a:r>
              <a:rPr lang="en-US" sz="2000" b="1" dirty="0" err="1">
                <a:solidFill>
                  <a:srgbClr val="0000FF"/>
                </a:solidFill>
                <a:latin typeface="Times New Roman" panose="02020603050405020304" pitchFamily="18" charset="0"/>
                <a:cs typeface="Times New Roman" panose="02020603050405020304" pitchFamily="18" charset="0"/>
              </a:rPr>
              <a:t>đê</a:t>
            </a:r>
            <a:r>
              <a:rPr lang="en-US" sz="2000" b="1" dirty="0">
                <a:solidFill>
                  <a:srgbClr val="0000FF"/>
                </a:solidFill>
                <a:latin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cs typeface="Times New Roman" panose="02020603050405020304" pitchFamily="18" charset="0"/>
              </a:rPr>
              <a:t>thăm</a:t>
            </a:r>
            <a:r>
              <a:rPr lang="en-US" sz="2000" b="1" dirty="0">
                <a:solidFill>
                  <a:srgbClr val="0000FF"/>
                </a:solidFill>
                <a:latin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cs typeface="Times New Roman" panose="02020603050405020304" pitchFamily="18" charset="0"/>
              </a:rPr>
              <a:t>hỏi</a:t>
            </a:r>
            <a:r>
              <a:rPr lang="en-US" sz="2000" b="1" dirty="0">
                <a:solidFill>
                  <a:srgbClr val="0000FF"/>
                </a:solidFill>
                <a:latin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cs typeface="Times New Roman" panose="02020603050405020304" pitchFamily="18" charset="0"/>
              </a:rPr>
              <a:t>va</a:t>
            </a:r>
            <a:r>
              <a:rPr lang="en-US" sz="2000" b="1" dirty="0">
                <a:solidFill>
                  <a:srgbClr val="0000FF"/>
                </a:solidFill>
                <a:latin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cs typeface="Times New Roman" panose="02020603050405020304" pitchFamily="18" charset="0"/>
              </a:rPr>
              <a:t>chúc</a:t>
            </a:r>
            <a:r>
              <a:rPr lang="en-US" sz="2000" b="1" dirty="0">
                <a:solidFill>
                  <a:srgbClr val="0000FF"/>
                </a:solidFill>
                <a:latin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cs typeface="Times New Roman" panose="02020603050405020304" pitchFamily="18" charset="0"/>
              </a:rPr>
              <a:t>mừng</a:t>
            </a:r>
            <a:r>
              <a:rPr lang="en-US" sz="2000" b="1" dirty="0">
                <a:solidFill>
                  <a:srgbClr val="0000FF"/>
                </a:solidFill>
                <a:latin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cs typeface="Times New Roman" panose="02020603050405020304" pitchFamily="18" charset="0"/>
              </a:rPr>
              <a:t>năm</a:t>
            </a:r>
            <a:r>
              <a:rPr lang="en-US" sz="2000" b="1" dirty="0">
                <a:solidFill>
                  <a:srgbClr val="0000FF"/>
                </a:solidFill>
                <a:latin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cs typeface="Times New Roman" panose="02020603050405020304" pitchFamily="18" charset="0"/>
              </a:rPr>
              <a:t>mới</a:t>
            </a:r>
            <a:r>
              <a:rPr lang="en-US" sz="2000" b="1" dirty="0">
                <a:solidFill>
                  <a:srgbClr val="0000FF"/>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1190543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Click="0" advTm="20000">
        <p15:prstTrans prst="curtains"/>
      </p:transition>
    </mc:Choice>
    <mc:Fallback xmlns="">
      <p:transition spd="slow" advClick="0" advTm="20000">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8600" y="0"/>
            <a:ext cx="11201400" cy="830997"/>
          </a:xfrm>
          <a:prstGeom prst="rect">
            <a:avLst/>
          </a:prstGeom>
        </p:spPr>
        <p:txBody>
          <a:bodyPr wrap="square">
            <a:spAutoFit/>
          </a:bodyPr>
          <a:lstStyle/>
          <a:p>
            <a:r>
              <a:rPr lang="en-US" sz="2400" b="1" u="sng" dirty="0" err="1">
                <a:solidFill>
                  <a:srgbClr val="0000FF"/>
                </a:solidFill>
                <a:latin typeface="Times New Roman" panose="02020603050405020304" pitchFamily="18" charset="0"/>
                <a:cs typeface="Times New Roman" panose="02020603050405020304" pitchFamily="18" charset="0"/>
              </a:rPr>
              <a:t>Đê</a:t>
            </a:r>
            <a:r>
              <a:rPr lang="en-US" sz="2400" b="1" u="sng" dirty="0">
                <a:solidFill>
                  <a:srgbClr val="0000FF"/>
                </a:solidFill>
                <a:latin typeface="Times New Roman" panose="02020603050405020304" pitchFamily="18" charset="0"/>
                <a:cs typeface="Times New Roman" panose="02020603050405020304" pitchFamily="18" charset="0"/>
              </a:rPr>
              <a:t>̀ 2</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Nhân</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dịp</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sinh</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nhật</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của</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một</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người</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thân</a:t>
            </a:r>
            <a:r>
              <a:rPr lang="en-US" sz="2400" b="1" dirty="0">
                <a:solidFill>
                  <a:srgbClr val="0000FF"/>
                </a:solidFill>
                <a:latin typeface="Times New Roman" panose="02020603050405020304" pitchFamily="18" charset="0"/>
                <a:cs typeface="Times New Roman" panose="02020603050405020304" pitchFamily="18" charset="0"/>
              </a:rPr>
              <a:t> ở </a:t>
            </a:r>
            <a:r>
              <a:rPr lang="en-US" sz="2400" b="1" dirty="0" err="1">
                <a:solidFill>
                  <a:srgbClr val="0000FF"/>
                </a:solidFill>
                <a:latin typeface="Times New Roman" panose="02020603050405020304" pitchFamily="18" charset="0"/>
                <a:cs typeface="Times New Roman" panose="02020603050405020304" pitchFamily="18" charset="0"/>
              </a:rPr>
              <a:t>xa</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hãy</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viết</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thư</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thăm</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hỏi</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va</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chúc</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mừng</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người</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thân</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đo</a:t>
            </a:r>
            <a:r>
              <a:rPr lang="en-US" sz="2400" b="1" dirty="0">
                <a:solidFill>
                  <a:srgbClr val="0000FF"/>
                </a:solidFill>
                <a:latin typeface="Times New Roman" panose="02020603050405020304" pitchFamily="18" charset="0"/>
                <a:cs typeface="Times New Roman" panose="02020603050405020304" pitchFamily="18" charset="0"/>
              </a:rPr>
              <a:t>́.</a:t>
            </a:r>
          </a:p>
        </p:txBody>
      </p:sp>
      <p:sp>
        <p:nvSpPr>
          <p:cNvPr id="6" name="Rectangle 5"/>
          <p:cNvSpPr/>
          <p:nvPr/>
        </p:nvSpPr>
        <p:spPr>
          <a:xfrm>
            <a:off x="228600" y="837486"/>
            <a:ext cx="11353800" cy="5324535"/>
          </a:xfrm>
          <a:prstGeom prst="rect">
            <a:avLst/>
          </a:prstGeom>
        </p:spPr>
        <p:txBody>
          <a:bodyPr wrap="square">
            <a:spAutoFit/>
          </a:bodyPr>
          <a:lstStyle/>
          <a:p>
            <a:pPr algn="r"/>
            <a:r>
              <a:rPr lang="vi-VN" sz="2000" b="1" i="1" dirty="0">
                <a:latin typeface="+mj-lt"/>
              </a:rPr>
              <a:t>Nha Trang, ngày ... tháng ... năm 20…</a:t>
            </a:r>
            <a:endParaRPr lang="vi-VN" sz="2000" b="1" dirty="0">
              <a:latin typeface="+mj-lt"/>
            </a:endParaRPr>
          </a:p>
          <a:p>
            <a:r>
              <a:rPr lang="en-US" sz="2000" b="1" i="1" dirty="0">
                <a:latin typeface="+mj-lt"/>
              </a:rPr>
              <a:t>     </a:t>
            </a:r>
            <a:r>
              <a:rPr lang="vi-VN" sz="2000" b="1" i="1" dirty="0">
                <a:latin typeface="+mj-lt"/>
              </a:rPr>
              <a:t>Chú Bảy kính mến!</a:t>
            </a:r>
            <a:endParaRPr lang="vi-VN" sz="2000" b="1" dirty="0">
              <a:latin typeface="+mj-lt"/>
            </a:endParaRPr>
          </a:p>
          <a:p>
            <a:r>
              <a:rPr lang="en-US" sz="2000" b="1" dirty="0">
                <a:latin typeface="+mj-lt"/>
              </a:rPr>
              <a:t>     </a:t>
            </a:r>
            <a:r>
              <a:rPr lang="vi-VN" sz="2000" b="1" dirty="0">
                <a:latin typeface="+mj-lt"/>
              </a:rPr>
              <a:t>Mới đây mà đã một năm trôi qua; chừng này năm ngoái, cháu vui mừng được dự sinh nhật của chú ở quê. Nay chú đã chuyển công tác vào Thành phố Hồ Chí Minh, được tin chú tổ chức sinh nhật ở đó, cháu vội viết thư thăm chú và gửi đến chú lời chúc mừng tốt đẹp nhất.</a:t>
            </a:r>
          </a:p>
          <a:p>
            <a:r>
              <a:rPr lang="en-US" sz="2000" b="1" dirty="0">
                <a:latin typeface="+mj-lt"/>
              </a:rPr>
              <a:t>     </a:t>
            </a:r>
            <a:r>
              <a:rPr lang="vi-VN" sz="2000" b="1" dirty="0">
                <a:latin typeface="+mj-lt"/>
              </a:rPr>
              <a:t>Chú ạ!</a:t>
            </a:r>
          </a:p>
          <a:p>
            <a:r>
              <a:rPr lang="en-US" sz="2000" b="1" dirty="0">
                <a:latin typeface="+mj-lt"/>
              </a:rPr>
              <a:t>     </a:t>
            </a:r>
            <a:r>
              <a:rPr lang="vi-VN" sz="2000" b="1" dirty="0">
                <a:latin typeface="+mj-lt"/>
              </a:rPr>
              <a:t>Sức khỏe chú dạo này ra sao</a:t>
            </a:r>
            <a:r>
              <a:rPr lang="en-US" sz="2000" b="1" dirty="0">
                <a:latin typeface="+mj-lt"/>
              </a:rPr>
              <a:t> </a:t>
            </a:r>
            <a:r>
              <a:rPr lang="en-US" sz="2000" b="1" dirty="0">
                <a:latin typeface="Times New Roman" panose="02020603050405020304" pitchFamily="18" charset="0"/>
                <a:cs typeface="Times New Roman" panose="02020603050405020304" pitchFamily="18" charset="0"/>
              </a:rPr>
              <a:t>ạ</a:t>
            </a:r>
            <a:r>
              <a:rPr lang="vi-VN" sz="2000" b="1" dirty="0">
                <a:latin typeface="+mj-lt"/>
              </a:rPr>
              <a:t>? Bệnh tê chân của chú đã đỡ chưa</a:t>
            </a:r>
            <a:r>
              <a:rPr lang="en-US" sz="2000" b="1" dirty="0">
                <a:latin typeface="+mj-lt"/>
              </a:rPr>
              <a:t> </a:t>
            </a:r>
            <a:r>
              <a:rPr lang="en-US" sz="2000" b="1" dirty="0">
                <a:latin typeface="Times New Roman" panose="02020603050405020304" pitchFamily="18" charset="0"/>
                <a:cs typeface="Times New Roman" panose="02020603050405020304" pitchFamily="18" charset="0"/>
              </a:rPr>
              <a:t>a</a:t>
            </a:r>
            <a:r>
              <a:rPr lang="en-US" sz="2000" b="1" dirty="0">
                <a:latin typeface="+mj-lt"/>
              </a:rPr>
              <a:t>̣</a:t>
            </a:r>
            <a:r>
              <a:rPr lang="vi-VN" sz="2000" b="1" dirty="0">
                <a:latin typeface="+mj-lt"/>
              </a:rPr>
              <a:t>? Lúc này trời trở rét, chú nhớ giữ ấm cơ thể và ăn uống điều độ</a:t>
            </a:r>
            <a:r>
              <a:rPr lang="en-US" sz="2000" b="1" dirty="0">
                <a:latin typeface="+mj-lt"/>
              </a:rPr>
              <a:t> </a:t>
            </a:r>
            <a:r>
              <a:rPr lang="en-US" sz="2000" b="1" dirty="0" err="1">
                <a:latin typeface="Times New Roman" panose="02020603050405020304" pitchFamily="18" charset="0"/>
                <a:cs typeface="Times New Roman" panose="02020603050405020304" pitchFamily="18" charset="0"/>
              </a:rPr>
              <a:t>chu</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nhe</a:t>
            </a:r>
            <a:r>
              <a:rPr lang="en-US" sz="2000" b="1" dirty="0">
                <a:latin typeface="Times New Roman" panose="02020603050405020304" pitchFamily="18" charset="0"/>
                <a:cs typeface="Times New Roman" panose="02020603050405020304" pitchFamily="18" charset="0"/>
              </a:rPr>
              <a:t>́!</a:t>
            </a:r>
            <a:r>
              <a:rPr lang="vi-VN" sz="2000" b="1" dirty="0">
                <a:latin typeface="Times New Roman" panose="02020603050405020304" pitchFamily="18" charset="0"/>
                <a:cs typeface="Times New Roman" panose="02020603050405020304" pitchFamily="18" charset="0"/>
              </a:rPr>
              <a:t> </a:t>
            </a:r>
            <a:r>
              <a:rPr lang="vi-VN" sz="2000" b="1" dirty="0">
                <a:latin typeface="+mj-lt"/>
              </a:rPr>
              <a:t>Công tác của chú như thế nào</a:t>
            </a:r>
            <a:r>
              <a:rPr lang="en-US" sz="2000" b="1" dirty="0">
                <a:latin typeface="+mj-lt"/>
              </a:rPr>
              <a:t> </a:t>
            </a:r>
            <a:r>
              <a:rPr lang="en-US" sz="2000" b="1" dirty="0" err="1">
                <a:latin typeface="Times New Roman" panose="02020603050405020304" pitchFamily="18" charset="0"/>
                <a:cs typeface="Times New Roman" panose="02020603050405020304" pitchFamily="18" charset="0"/>
              </a:rPr>
              <a:t>rồi</a:t>
            </a:r>
            <a:r>
              <a:rPr lang="en-US" sz="2000" b="1" dirty="0">
                <a:latin typeface="Times New Roman" panose="02020603050405020304" pitchFamily="18" charset="0"/>
                <a:cs typeface="Times New Roman" panose="02020603050405020304" pitchFamily="18" charset="0"/>
              </a:rPr>
              <a:t> a</a:t>
            </a:r>
            <a:r>
              <a:rPr lang="en-US" sz="2000" b="1" dirty="0">
                <a:latin typeface="+mj-lt"/>
              </a:rPr>
              <a:t>̣</a:t>
            </a:r>
            <a:r>
              <a:rPr lang="vi-VN" sz="2000" b="1" dirty="0">
                <a:latin typeface="+mj-lt"/>
              </a:rPr>
              <a:t>? Việc làm có thuận lợi không? Chú tranh thủ viết thư kể cho cháu nghe với nhé!</a:t>
            </a:r>
          </a:p>
          <a:p>
            <a:r>
              <a:rPr lang="en-US" sz="2000" b="1" dirty="0">
                <a:latin typeface="+mj-lt"/>
              </a:rPr>
              <a:t>     </a:t>
            </a:r>
            <a:r>
              <a:rPr lang="vi-VN" sz="2000" b="1" dirty="0">
                <a:latin typeface="+mj-lt"/>
              </a:rPr>
              <a:t>Dạo này gia đình cháu và cháu vẫn khỏe. Vừa qua, cháu thi giữa học kì đạt kết quả rất cao. Cả hai môn Toán và Tiếng Việt đều đạt điểm 10. Cháu đang chuẩn bị cho kì thi vẽ tranh và kì thi viết chữ đẹp sắp đến. Cháu sẽ cố gắng. Bố và mẹ cháu vẫn công tác chỗ cũ. Chị cháu đang chuẩn bị cho kì thi học sinh giỏi Toán cấp tỉnh sắp đến.</a:t>
            </a:r>
          </a:p>
          <a:p>
            <a:r>
              <a:rPr lang="en-US" sz="2000" b="1" dirty="0">
                <a:latin typeface="+mj-lt"/>
              </a:rPr>
              <a:t>    </a:t>
            </a:r>
            <a:r>
              <a:rPr lang="vi-VN" sz="2000" b="1" dirty="0">
                <a:latin typeface="+mj-lt"/>
              </a:rPr>
              <a:t>Thôi thư đã dài, cháu xin dừng bút.</a:t>
            </a:r>
          </a:p>
          <a:p>
            <a:r>
              <a:rPr lang="en-US" sz="2000" b="1" dirty="0">
                <a:latin typeface="+mj-lt"/>
              </a:rPr>
              <a:t>    </a:t>
            </a:r>
            <a:r>
              <a:rPr lang="vi-VN" sz="2000" b="1" dirty="0">
                <a:latin typeface="+mj-lt"/>
              </a:rPr>
              <a:t>Chúc chú sinh nhật vui vẻ và gặp nhiều điều may mắn trong cuộc sống</a:t>
            </a:r>
            <a:r>
              <a:rPr lang="en-US" sz="2000" b="1" dirty="0">
                <a:latin typeface="Arial" panose="020B0604020202020204" pitchFamily="34" charset="0"/>
                <a:cs typeface="Arial" panose="020B0604020202020204" pitchFamily="34" charset="0"/>
              </a:rPr>
              <a:t>!</a:t>
            </a:r>
            <a:endParaRPr lang="vi-VN" sz="2000" b="1" dirty="0">
              <a:latin typeface="Arial" panose="020B0604020202020204" pitchFamily="34" charset="0"/>
              <a:cs typeface="Arial" panose="020B0604020202020204" pitchFamily="34" charset="0"/>
            </a:endParaRPr>
          </a:p>
          <a:p>
            <a:pPr algn="r"/>
            <a:r>
              <a:rPr lang="vi-VN" sz="2000" b="1" i="1" dirty="0">
                <a:latin typeface="+mj-lt"/>
              </a:rPr>
              <a:t>Cháu của chú.</a:t>
            </a:r>
            <a:endParaRPr lang="vi-VN" sz="2000" b="1" dirty="0">
              <a:latin typeface="+mj-lt"/>
            </a:endParaRPr>
          </a:p>
          <a:p>
            <a:pPr algn="r"/>
            <a:r>
              <a:rPr lang="vi-VN" sz="2000" b="1" i="1" dirty="0">
                <a:latin typeface="+mj-lt"/>
              </a:rPr>
              <a:t>..................</a:t>
            </a:r>
            <a:endParaRPr lang="vi-VN" sz="2000" b="1" i="0" dirty="0">
              <a:effectLst/>
              <a:latin typeface="+mj-lt"/>
            </a:endParaRPr>
          </a:p>
        </p:txBody>
      </p:sp>
    </p:spTree>
    <p:extLst>
      <p:ext uri="{BB962C8B-B14F-4D97-AF65-F5344CB8AC3E}">
        <p14:creationId xmlns:p14="http://schemas.microsoft.com/office/powerpoint/2010/main" val="1601814518"/>
      </p:ext>
    </p:extLst>
  </p:cSld>
  <p:clrMapOvr>
    <a:masterClrMapping/>
  </p:clrMapOvr>
  <mc:AlternateContent xmlns:mc="http://schemas.openxmlformats.org/markup-compatibility/2006" xmlns:p14="http://schemas.microsoft.com/office/powerpoint/2010/main">
    <mc:Choice Requires="p14">
      <p:transition spd="slow" p14:dur="1200" advClick="0" advTm="20000">
        <p14:prism/>
      </p:transition>
    </mc:Choice>
    <mc:Fallback xmlns="">
      <p:transition spd="slow" advClick="0" advTm="20000">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76200"/>
            <a:ext cx="11277600" cy="6471002"/>
          </a:xfrm>
          <a:prstGeom prst="rect">
            <a:avLst/>
          </a:prstGeom>
        </p:spPr>
        <p:txBody>
          <a:bodyPr wrap="square">
            <a:spAutoFit/>
          </a:bodyPr>
          <a:lstStyle/>
          <a:p>
            <a:pPr algn="just">
              <a:spcBef>
                <a:spcPts val="500"/>
              </a:spcBef>
              <a:spcAft>
                <a:spcPts val="500"/>
              </a:spcAft>
            </a:pPr>
            <a:r>
              <a:rPr lang="nl-NL" sz="2400" b="1" u="sng" dirty="0">
                <a:solidFill>
                  <a:srgbClr val="0000FF"/>
                </a:solidFill>
                <a:latin typeface="Times New Roman" panose="02020603050405020304" pitchFamily="18" charset="0"/>
                <a:ea typeface="Times New Roman" panose="02020603050405020304" pitchFamily="18" charset="0"/>
              </a:rPr>
              <a:t>Đề 3 </a:t>
            </a:r>
            <a:r>
              <a:rPr lang="nl-NL" sz="2400" b="1" dirty="0">
                <a:solidFill>
                  <a:srgbClr val="0000FF"/>
                </a:solidFill>
                <a:latin typeface="Times New Roman" panose="02020603050405020304" pitchFamily="18" charset="0"/>
                <a:ea typeface="Times New Roman" panose="02020603050405020304" pitchFamily="18" charset="0"/>
              </a:rPr>
              <a:t>: Nghe tin quê bạn bị thiệt hại do bão, hãy viết thư thăm hỏi và động viên bạn.</a:t>
            </a:r>
            <a:endParaRPr lang="en-US" dirty="0">
              <a:solidFill>
                <a:srgbClr val="0000FF"/>
              </a:solidFill>
              <a:latin typeface="Times New Roman" panose="02020603050405020304" pitchFamily="18" charset="0"/>
              <a:ea typeface="Times New Roman" panose="02020603050405020304" pitchFamily="18" charset="0"/>
            </a:endParaRPr>
          </a:p>
          <a:p>
            <a:pPr marL="127000" marR="127000" algn="ctr">
              <a:spcBef>
                <a:spcPts val="500"/>
              </a:spcBef>
              <a:spcAft>
                <a:spcPts val="500"/>
              </a:spcAft>
            </a:pPr>
            <a:r>
              <a:rPr lang="nl-NL" b="1" dirty="0">
                <a:latin typeface="Times New Roman" panose="02020603050405020304" pitchFamily="18" charset="0"/>
                <a:ea typeface="Times New Roman" panose="02020603050405020304" pitchFamily="18" charset="0"/>
              </a:rPr>
              <a:t>Bài làm.</a:t>
            </a:r>
            <a:endParaRPr lang="en-US" sz="1400" dirty="0">
              <a:latin typeface="Times New Roman" panose="02020603050405020304" pitchFamily="18" charset="0"/>
              <a:ea typeface="Times New Roman" panose="02020603050405020304" pitchFamily="18" charset="0"/>
            </a:endParaRPr>
          </a:p>
          <a:p>
            <a:pPr algn="just">
              <a:spcAft>
                <a:spcPts val="0"/>
              </a:spcAft>
            </a:pPr>
            <a:r>
              <a:rPr lang="nl-NL" b="1" dirty="0">
                <a:latin typeface="Times New Roman" panose="02020603050405020304" pitchFamily="18" charset="0"/>
                <a:ea typeface="Times New Roman" panose="02020603050405020304" pitchFamily="18" charset="0"/>
              </a:rPr>
              <a:t>					TP. Hồ Chí Minh, ngày ... tháng ... năm ....</a:t>
            </a:r>
            <a:endParaRPr lang="en-US" sz="1400" dirty="0">
              <a:latin typeface="Times New Roman" panose="02020603050405020304" pitchFamily="18" charset="0"/>
              <a:ea typeface="Times New Roman" panose="02020603050405020304" pitchFamily="18" charset="0"/>
            </a:endParaRPr>
          </a:p>
          <a:p>
            <a:pPr algn="just">
              <a:spcAft>
                <a:spcPts val="0"/>
              </a:spcAft>
            </a:pPr>
            <a:r>
              <a:rPr lang="nl-NL" b="1" dirty="0">
                <a:latin typeface="Times New Roman" panose="02020603050405020304" pitchFamily="18" charset="0"/>
                <a:ea typeface="Times New Roman" panose="02020603050405020304" pitchFamily="18" charset="0"/>
              </a:rPr>
              <a:t>        Hiếu thân mến!</a:t>
            </a:r>
          </a:p>
          <a:p>
            <a:pPr algn="just">
              <a:spcAft>
                <a:spcPts val="0"/>
              </a:spcAft>
            </a:pPr>
            <a:r>
              <a:rPr lang="nl-NL" b="1" dirty="0">
                <a:latin typeface="Times New Roman" panose="02020603050405020304" pitchFamily="18" charset="0"/>
                <a:cs typeface="Times New Roman" panose="02020603050405020304" pitchFamily="18" charset="0"/>
              </a:rPr>
              <a:t>       Mình là Trần Quốc Đạt, học sinh lớp 4/... trường Tiểu học Kim Đồng, quận Bình Tân, TP. Hồ Chí Minh. Mấy hôm nay, khi xem truyền hình, mình được biết vùng quê của bạn lại trải qua một trận bão lớn. </a:t>
            </a:r>
            <a:r>
              <a:rPr lang="nl-NL" b="1" dirty="0">
                <a:latin typeface="Times New Roman" panose="02020603050405020304" pitchFamily="18" charset="0"/>
                <a:ea typeface="Times New Roman" panose="02020603050405020304" pitchFamily="18" charset="0"/>
              </a:rPr>
              <a:t>Cơn bão số sáu chưa qua thì cơn bão số bảy đã ập tới. Cả hai cơn bão đều đổ bộ vào tỉnh Thanh Hoá nên mình rất lo lắng. Do vậy, mình viết bức thư này  gửi đến thăm hỏi và động viên gia đình bạn.</a:t>
            </a:r>
            <a:endParaRPr lang="en-US" dirty="0">
              <a:latin typeface="Times New Roman" panose="02020603050405020304" pitchFamily="18" charset="0"/>
              <a:ea typeface="Times New Roman" panose="02020603050405020304" pitchFamily="18" charset="0"/>
            </a:endParaRPr>
          </a:p>
          <a:p>
            <a:pPr algn="just">
              <a:spcAft>
                <a:spcPts val="0"/>
              </a:spcAft>
            </a:pPr>
            <a:r>
              <a:rPr lang="nl-NL" b="1" dirty="0">
                <a:latin typeface="Times New Roman" panose="02020603050405020304" pitchFamily="18" charset="0"/>
                <a:ea typeface="Times New Roman" panose="02020603050405020304" pitchFamily="18" charset="0"/>
              </a:rPr>
              <a:t>       Mình xem bản tin báo bão và biết được không thiệt hại về người ở quê bạn nên mình cũng bớt lo. Nhưng nhà sập, đồ đạc bị lũ cuốn trôi, chứng tỏ quê bạn bị thiệt hại rất lớn. Còn bạn và gia đình vẫn khoẻ chứ? Nhà bạn có bị ảnh hưởng nhiều không? Nước lũ có tràn vào nhà không? </a:t>
            </a:r>
            <a:endParaRPr lang="en-US" sz="1400" dirty="0">
              <a:latin typeface="Times New Roman" panose="02020603050405020304" pitchFamily="18" charset="0"/>
              <a:ea typeface="Times New Roman" panose="02020603050405020304" pitchFamily="18" charset="0"/>
            </a:endParaRPr>
          </a:p>
          <a:p>
            <a:pPr algn="just">
              <a:spcAft>
                <a:spcPts val="0"/>
              </a:spcAft>
            </a:pPr>
            <a:r>
              <a:rPr lang="nl-NL" b="1" dirty="0">
                <a:latin typeface="Times New Roman" panose="02020603050405020304" pitchFamily="18" charset="0"/>
                <a:ea typeface="Times New Roman" panose="02020603050405020304" pitchFamily="18" charset="0"/>
              </a:rPr>
              <a:t>       Những ngày có bão, nhà bạn có phải di cư đi đâu không hay vẫn ở quê? Hiện nay bạn đã đi học chưa hay vẫn khắc phục hậu quả của thiên tai. Trường của bạn có sao không? Bạn nhớ viết thư cho mình với nhé.</a:t>
            </a:r>
          </a:p>
          <a:p>
            <a:pPr algn="just">
              <a:spcAft>
                <a:spcPts val="0"/>
              </a:spcAft>
            </a:pPr>
            <a:r>
              <a:rPr lang="nl-NL" b="1" dirty="0">
                <a:latin typeface="Times New Roman" panose="02020603050405020304" pitchFamily="18" charset="0"/>
                <a:cs typeface="Times New Roman" panose="02020603050405020304" pitchFamily="18" charset="0"/>
              </a:rPr>
              <a:t>       Mình biết, sống trong hoàn cảnh rất khó khăn và phải ngắt quãng việc học hành bạn chắc sẽ rất buồn. Nhưng bạn hãy cố gắng lên bởi cuộc sống vẫn còn tươi đẹp. Mình tin rằng bạn sẽ vượt qua được thử thách này.</a:t>
            </a:r>
            <a:endParaRPr lang="en-US" dirty="0">
              <a:latin typeface="Times New Roman" panose="02020603050405020304" pitchFamily="18" charset="0"/>
              <a:cs typeface="Times New Roman" panose="02020603050405020304" pitchFamily="18" charset="0"/>
            </a:endParaRPr>
          </a:p>
          <a:p>
            <a:pPr algn="just">
              <a:spcAft>
                <a:spcPts val="0"/>
              </a:spcAft>
            </a:pP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r>
              <a:rPr lang="nl-NL" b="1" dirty="0">
                <a:latin typeface="Times New Roman" panose="02020603050405020304" pitchFamily="18" charset="0"/>
                <a:ea typeface="Times New Roman" panose="02020603050405020304" pitchFamily="18" charset="0"/>
              </a:rPr>
              <a:t>Còn về mình, mình vẫn khoẻ. Trường mình ở thành phố Hồ Chí Minh nên không bị ảnh hưởng do bão gây ra. Hiện nay, trường mình quyên góp để ủng hộ đồng bào bị thiên tai. Mình rất vui khi đập con heo đất để góp một phần nhỏ giúp đỡ các bạn khắc phục hậu quả này.</a:t>
            </a:r>
            <a:endParaRPr lang="en-US" sz="1400" dirty="0">
              <a:latin typeface="Times New Roman" panose="02020603050405020304" pitchFamily="18" charset="0"/>
              <a:ea typeface="Times New Roman" panose="02020603050405020304" pitchFamily="18" charset="0"/>
            </a:endParaRPr>
          </a:p>
          <a:p>
            <a:pPr algn="just">
              <a:spcAft>
                <a:spcPts val="0"/>
              </a:spcAft>
            </a:pPr>
            <a:r>
              <a:rPr lang="nl-NL" b="1" dirty="0">
                <a:latin typeface="Times New Roman" panose="02020603050405020304" pitchFamily="18" charset="0"/>
                <a:ea typeface="Times New Roman" panose="02020603050405020304" pitchFamily="18" charset="0"/>
              </a:rPr>
              <a:t>       Mình rất mong các bạn sớm ổn định cuộc sống để tiếp tục học tập. Mong thư bạn nhiều.</a:t>
            </a:r>
            <a:endParaRPr lang="en-US" sz="1400" dirty="0">
              <a:latin typeface="Times New Roman" panose="02020603050405020304" pitchFamily="18" charset="0"/>
              <a:ea typeface="Times New Roman" panose="02020603050405020304" pitchFamily="18" charset="0"/>
            </a:endParaRPr>
          </a:p>
          <a:p>
            <a:pPr algn="just">
              <a:spcAft>
                <a:spcPts val="0"/>
              </a:spcAft>
            </a:pPr>
            <a:r>
              <a:rPr lang="nl-NL" b="1" dirty="0">
                <a:latin typeface="Times New Roman" panose="02020603050405020304" pitchFamily="18" charset="0"/>
                <a:ea typeface="Times New Roman" panose="02020603050405020304" pitchFamily="18" charset="0"/>
              </a:rPr>
              <a:t>								Bạn mới của Hiếu.</a:t>
            </a:r>
            <a:endParaRPr lang="en-US" sz="1400" dirty="0">
              <a:latin typeface="Times New Roman" panose="02020603050405020304" pitchFamily="18" charset="0"/>
              <a:ea typeface="Times New Roman" panose="02020603050405020304" pitchFamily="18" charset="0"/>
            </a:endParaRPr>
          </a:p>
          <a:p>
            <a:pPr algn="just">
              <a:spcAft>
                <a:spcPts val="0"/>
              </a:spcAft>
            </a:pPr>
            <a:r>
              <a:rPr lang="nl-NL" b="1" dirty="0">
                <a:latin typeface="Times New Roman" panose="02020603050405020304" pitchFamily="18" charset="0"/>
                <a:ea typeface="Times New Roman" panose="02020603050405020304" pitchFamily="18" charset="0"/>
              </a:rPr>
              <a:t>								</a:t>
            </a:r>
            <a:endParaRPr lang="en-US" sz="1400" dirty="0">
              <a:latin typeface="Times New Roman" panose="02020603050405020304" pitchFamily="18" charset="0"/>
              <a:ea typeface="Times New Roman" panose="02020603050405020304" pitchFamily="18" charset="0"/>
            </a:endParaRPr>
          </a:p>
          <a:p>
            <a:pPr algn="just">
              <a:spcAft>
                <a:spcPts val="0"/>
              </a:spcAft>
            </a:pPr>
            <a:r>
              <a:rPr lang="nl-NL" b="1" dirty="0">
                <a:latin typeface="Times New Roman" panose="02020603050405020304" pitchFamily="18" charset="0"/>
                <a:ea typeface="Times New Roman" panose="02020603050405020304" pitchFamily="18" charset="0"/>
              </a:rPr>
              <a:t>								Trần Quốc Đạt. </a:t>
            </a:r>
            <a:endParaRPr lang="en-US" sz="1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755265560"/>
      </p:ext>
    </p:extLst>
  </p:cSld>
  <p:clrMapOvr>
    <a:masterClrMapping/>
  </p:clrMapOvr>
  <mc:AlternateContent xmlns:mc="http://schemas.openxmlformats.org/markup-compatibility/2006" xmlns:p14="http://schemas.microsoft.com/office/powerpoint/2010/main">
    <mc:Choice Requires="p14">
      <p:transition spd="slow" p14:dur="1250" advClick="0" advTm="20000">
        <p14:switch dir="r"/>
      </p:transition>
    </mc:Choice>
    <mc:Fallback xmlns="">
      <p:transition spd="slow" advClick="0" advTm="20000">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8600" y="1363682"/>
            <a:ext cx="11277600" cy="4401205"/>
          </a:xfrm>
          <a:prstGeom prst="rect">
            <a:avLst/>
          </a:prstGeom>
        </p:spPr>
        <p:txBody>
          <a:bodyPr wrap="square">
            <a:spAutoFit/>
          </a:bodyPr>
          <a:lstStyle/>
          <a:p>
            <a:pPr algn="r"/>
            <a:r>
              <a:rPr lang="en-US" sz="2000" b="1" i="1" dirty="0" err="1">
                <a:latin typeface="Times New Roman" panose="02020603050405020304" pitchFamily="18" charset="0"/>
                <a:cs typeface="Times New Roman" panose="02020603050405020304" pitchFamily="18" charset="0"/>
              </a:rPr>
              <a:t>Sài</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Gòn</a:t>
            </a:r>
            <a:r>
              <a:rPr lang="vi-VN" sz="2000" b="1" i="1" dirty="0">
                <a:latin typeface="Times New Roman" panose="02020603050405020304" pitchFamily="18" charset="0"/>
                <a:cs typeface="Times New Roman" panose="02020603050405020304" pitchFamily="18" charset="0"/>
              </a:rPr>
              <a:t>, ngày ... tháng … năm…</a:t>
            </a:r>
            <a:endParaRPr lang="vi-VN" sz="2000" b="1" dirty="0">
              <a:latin typeface="Times New Roman" panose="02020603050405020304" pitchFamily="18" charset="0"/>
              <a:cs typeface="Times New Roman" panose="02020603050405020304" pitchFamily="18" charset="0"/>
            </a:endParaRPr>
          </a:p>
          <a:p>
            <a:r>
              <a:rPr lang="en-US" sz="2000" b="1" i="1" dirty="0">
                <a:latin typeface="Times New Roman" panose="02020603050405020304" pitchFamily="18" charset="0"/>
                <a:cs typeface="Times New Roman" panose="02020603050405020304" pitchFamily="18" charset="0"/>
              </a:rPr>
              <a:t>    </a:t>
            </a:r>
            <a:r>
              <a:rPr lang="vi-VN" sz="2000" b="1" i="1" dirty="0">
                <a:latin typeface="Times New Roman" panose="02020603050405020304" pitchFamily="18" charset="0"/>
                <a:cs typeface="Times New Roman" panose="02020603050405020304" pitchFamily="18" charset="0"/>
              </a:rPr>
              <a:t>Chú Sáu kính mến!</a:t>
            </a:r>
            <a:endParaRPr lang="vi-VN" sz="2000" b="1" dirty="0">
              <a:latin typeface="Times New Roman" panose="02020603050405020304" pitchFamily="18" charset="0"/>
              <a:cs typeface="Times New Roman" panose="02020603050405020304" pitchFamily="18" charset="0"/>
            </a:endParaRPr>
          </a:p>
          <a:p>
            <a:r>
              <a:rPr lang="en-US" sz="2000" b="1" dirty="0">
                <a:latin typeface="Times New Roman" panose="02020603050405020304" pitchFamily="18" charset="0"/>
                <a:cs typeface="Times New Roman" panose="02020603050405020304" pitchFamily="18" charset="0"/>
              </a:rPr>
              <a:t>    </a:t>
            </a:r>
            <a:r>
              <a:rPr lang="vi-VN" sz="2000" b="1" dirty="0">
                <a:latin typeface="Times New Roman" panose="02020603050405020304" pitchFamily="18" charset="0"/>
                <a:cs typeface="Times New Roman" panose="02020603050405020304" pitchFamily="18" charset="0"/>
              </a:rPr>
              <a:t>Hôm qua, con nghe bố nói chú điện thoại lên nhà, báo tin ông bệnh nặng. Cháu lo lắng quá chú à</a:t>
            </a:r>
            <a:r>
              <a:rPr lang="en-US" sz="2000" b="1" dirty="0">
                <a:latin typeface="Times New Roman" panose="02020603050405020304" pitchFamily="18" charset="0"/>
                <a:cs typeface="Times New Roman" panose="02020603050405020304" pitchFamily="18" charset="0"/>
              </a:rPr>
              <a:t>!</a:t>
            </a:r>
            <a:r>
              <a:rPr lang="vi-VN" sz="2000" b="1" dirty="0">
                <a:latin typeface="Times New Roman" panose="02020603050405020304" pitchFamily="18" charset="0"/>
                <a:cs typeface="Times New Roman" panose="02020603050405020304" pitchFamily="18" charset="0"/>
              </a:rPr>
              <a:t> Nhân tiện bố về quê với ông, cháu gửi vài dòng cùng gia đình mình.</a:t>
            </a:r>
          </a:p>
          <a:p>
            <a:r>
              <a:rPr lang="en-US" sz="2000" b="1" dirty="0">
                <a:latin typeface="Times New Roman" panose="02020603050405020304" pitchFamily="18" charset="0"/>
                <a:cs typeface="Times New Roman" panose="02020603050405020304" pitchFamily="18" charset="0"/>
              </a:rPr>
              <a:t>    </a:t>
            </a:r>
            <a:r>
              <a:rPr lang="vi-VN" sz="2000" b="1" dirty="0">
                <a:latin typeface="Times New Roman" panose="02020603050405020304" pitchFamily="18" charset="0"/>
                <a:cs typeface="Times New Roman" panose="02020603050405020304" pitchFamily="18" charset="0"/>
              </a:rPr>
              <a:t>Ông đã lớn tuổi nên khi bị bệnh thì không chóng lành, thật tội cho ông quá. Căn bệnh hen suyễn của ông phải điều trị dài hạn phải không chú? Thêm phần ông ngại nhập viện, thật khó khăn cho bác sĩ trong việc theo dõi và cực cho chú khi chăm sóc ông. Chú cố gắng thuyết phục ông tích cực theo dõi và điều trị thì sẽ chóng khỏi bệnh.</a:t>
            </a:r>
          </a:p>
          <a:p>
            <a:r>
              <a:rPr lang="en-US" sz="2000" b="1" dirty="0">
                <a:latin typeface="Times New Roman" panose="02020603050405020304" pitchFamily="18" charset="0"/>
                <a:cs typeface="Times New Roman" panose="02020603050405020304" pitchFamily="18" charset="0"/>
              </a:rPr>
              <a:t>    </a:t>
            </a:r>
            <a:r>
              <a:rPr lang="vi-VN" sz="2000" b="1" dirty="0">
                <a:latin typeface="Times New Roman" panose="02020603050405020304" pitchFamily="18" charset="0"/>
                <a:cs typeface="Times New Roman" panose="02020603050405020304" pitchFamily="18" charset="0"/>
              </a:rPr>
              <a:t>Cháu mong ông mau chóng khỏe lại. Cho cháu gửi lời thăm hỏi đến ông. Cháu có nhờ bố chăm sóc ông, nhắc nhở ông uống thuốc đều đặn và điều chỉnh chế độ ăn uống cho phù hợp.</a:t>
            </a:r>
          </a:p>
          <a:p>
            <a:r>
              <a:rPr lang="en-US" sz="2000" b="1" dirty="0">
                <a:latin typeface="Times New Roman" panose="02020603050405020304" pitchFamily="18" charset="0"/>
                <a:cs typeface="Times New Roman" panose="02020603050405020304" pitchFamily="18" charset="0"/>
              </a:rPr>
              <a:t>    </a:t>
            </a:r>
            <a:r>
              <a:rPr lang="vi-VN" sz="2000" b="1" dirty="0">
                <a:latin typeface="Times New Roman" panose="02020603050405020304" pitchFamily="18" charset="0"/>
                <a:cs typeface="Times New Roman" panose="02020603050405020304" pitchFamily="18" charset="0"/>
              </a:rPr>
              <a:t>Thư đã dài, cháu xin dừng bút. Hẹn đến hè cháu sẽ về chơi lâu cùng ông và chú.</a:t>
            </a:r>
          </a:p>
          <a:p>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Một</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lần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nữa</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cháu</a:t>
            </a:r>
            <a:r>
              <a:rPr lang="en-US" sz="2000" b="1" dirty="0">
                <a:latin typeface="Times New Roman" panose="02020603050405020304" pitchFamily="18" charset="0"/>
                <a:cs typeface="Times New Roman" panose="02020603050405020304" pitchFamily="18" charset="0"/>
              </a:rPr>
              <a:t> c</a:t>
            </a:r>
            <a:r>
              <a:rPr lang="vi-VN" sz="2000" b="1" dirty="0">
                <a:latin typeface="Times New Roman" panose="02020603050405020304" pitchFamily="18" charset="0"/>
                <a:cs typeface="Times New Roman" panose="02020603050405020304" pitchFamily="18" charset="0"/>
              </a:rPr>
              <a:t>húc ông chóng khỏi bệnh!</a:t>
            </a:r>
          </a:p>
          <a:p>
            <a:pPr algn="r"/>
            <a:r>
              <a:rPr lang="vi-VN" sz="2000" b="1" i="1" dirty="0">
                <a:latin typeface="Times New Roman" panose="02020603050405020304" pitchFamily="18" charset="0"/>
                <a:cs typeface="Times New Roman" panose="02020603050405020304" pitchFamily="18" charset="0"/>
              </a:rPr>
              <a:t>Cháu của chú</a:t>
            </a:r>
            <a:endParaRPr lang="vi-VN" sz="2000" b="1" dirty="0">
              <a:latin typeface="Times New Roman" panose="02020603050405020304" pitchFamily="18" charset="0"/>
              <a:cs typeface="Times New Roman" panose="02020603050405020304" pitchFamily="18" charset="0"/>
            </a:endParaRPr>
          </a:p>
          <a:p>
            <a:pPr algn="r"/>
            <a:r>
              <a:rPr lang="vi-VN" sz="2000" b="1" i="1" dirty="0">
                <a:latin typeface="Times New Roman" panose="02020603050405020304" pitchFamily="18" charset="0"/>
                <a:cs typeface="Times New Roman" panose="02020603050405020304" pitchFamily="18" charset="0"/>
              </a:rPr>
              <a:t>Minh Anh</a:t>
            </a:r>
            <a:endParaRPr lang="vi-VN" sz="2000" b="1" i="0" dirty="0">
              <a:effectLst/>
              <a:latin typeface="Times New Roman" panose="02020603050405020304" pitchFamily="18" charset="0"/>
              <a:cs typeface="Times New Roman" panose="02020603050405020304" pitchFamily="18" charset="0"/>
            </a:endParaRPr>
          </a:p>
        </p:txBody>
      </p:sp>
      <p:sp>
        <p:nvSpPr>
          <p:cNvPr id="7" name="Rectangle 6"/>
          <p:cNvSpPr/>
          <p:nvPr/>
        </p:nvSpPr>
        <p:spPr>
          <a:xfrm>
            <a:off x="228600" y="-23446"/>
            <a:ext cx="10896600" cy="1200329"/>
          </a:xfrm>
          <a:prstGeom prst="rect">
            <a:avLst/>
          </a:prstGeom>
        </p:spPr>
        <p:txBody>
          <a:bodyPr wrap="square">
            <a:spAutoFit/>
          </a:bodyPr>
          <a:lstStyle/>
          <a:p>
            <a:r>
              <a:rPr lang="en-US" sz="2400" b="1" u="sng" dirty="0" err="1">
                <a:solidFill>
                  <a:srgbClr val="0000FF"/>
                </a:solidFill>
                <a:latin typeface="Times New Roman" panose="02020603050405020304" pitchFamily="18" charset="0"/>
                <a:cs typeface="Times New Roman" panose="02020603050405020304" pitchFamily="18" charset="0"/>
              </a:rPr>
              <a:t>Đê</a:t>
            </a:r>
            <a:r>
              <a:rPr lang="en-US" sz="2400" b="1" u="sng" dirty="0">
                <a:solidFill>
                  <a:srgbClr val="0000FF"/>
                </a:solidFill>
                <a:latin typeface="Times New Roman" panose="02020603050405020304" pitchFamily="18" charset="0"/>
                <a:cs typeface="Times New Roman" panose="02020603050405020304" pitchFamily="18" charset="0"/>
              </a:rPr>
              <a:t>̀ 4</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Nghe</a:t>
            </a:r>
            <a:r>
              <a:rPr lang="en-US" sz="2400" b="1" dirty="0">
                <a:solidFill>
                  <a:srgbClr val="0000FF"/>
                </a:solidFill>
                <a:latin typeface="Times New Roman" panose="02020603050405020304" pitchFamily="18" charset="0"/>
                <a:cs typeface="Times New Roman" panose="02020603050405020304" pitchFamily="18" charset="0"/>
              </a:rPr>
              <a:t> tin </a:t>
            </a:r>
            <a:r>
              <a:rPr lang="en-US" sz="2400" b="1" dirty="0" err="1">
                <a:solidFill>
                  <a:srgbClr val="0000FF"/>
                </a:solidFill>
                <a:latin typeface="Times New Roman" panose="02020603050405020304" pitchFamily="18" charset="0"/>
                <a:cs typeface="Times New Roman" panose="02020603050405020304" pitchFamily="18" charset="0"/>
              </a:rPr>
              <a:t>gia</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đình</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một</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người</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thân</a:t>
            </a:r>
            <a:r>
              <a:rPr lang="en-US" sz="2400" b="1" dirty="0">
                <a:solidFill>
                  <a:srgbClr val="0000FF"/>
                </a:solidFill>
                <a:latin typeface="Times New Roman" panose="02020603050405020304" pitchFamily="18" charset="0"/>
                <a:cs typeface="Times New Roman" panose="02020603050405020304" pitchFamily="18" charset="0"/>
              </a:rPr>
              <a:t> ở </a:t>
            </a:r>
            <a:r>
              <a:rPr lang="en-US" sz="2400" b="1" dirty="0" err="1">
                <a:solidFill>
                  <a:srgbClr val="0000FF"/>
                </a:solidFill>
                <a:latin typeface="Times New Roman" panose="02020603050405020304" pitchFamily="18" charset="0"/>
                <a:cs typeface="Times New Roman" panose="02020603050405020304" pitchFamily="18" charset="0"/>
              </a:rPr>
              <a:t>xa</a:t>
            </a:r>
            <a:r>
              <a:rPr lang="en-US" sz="2400" b="1" dirty="0">
                <a:solidFill>
                  <a:srgbClr val="0000FF"/>
                </a:solidFill>
                <a:latin typeface="Times New Roman" panose="02020603050405020304" pitchFamily="18" charset="0"/>
                <a:cs typeface="Times New Roman" panose="02020603050405020304" pitchFamily="18" charset="0"/>
              </a:rPr>
              <a:t> có </a:t>
            </a:r>
            <a:r>
              <a:rPr lang="en-US" sz="2400" b="1" dirty="0" err="1">
                <a:solidFill>
                  <a:srgbClr val="0000FF"/>
                </a:solidFill>
                <a:latin typeface="Times New Roman" panose="02020603050405020304" pitchFamily="18" charset="0"/>
                <a:cs typeface="Times New Roman" panose="02020603050405020304" pitchFamily="18" charset="0"/>
              </a:rPr>
              <a:t>chuyện</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buồn</a:t>
            </a:r>
            <a:r>
              <a:rPr lang="en-US" sz="2400" b="1" dirty="0">
                <a:solidFill>
                  <a:srgbClr val="0000FF"/>
                </a:solidFill>
                <a:latin typeface="Times New Roman" panose="02020603050405020304" pitchFamily="18" charset="0"/>
                <a:cs typeface="Times New Roman" panose="02020603050405020304" pitchFamily="18" charset="0"/>
              </a:rPr>
              <a:t> (có </a:t>
            </a:r>
            <a:r>
              <a:rPr lang="en-US" sz="2400" b="1" dirty="0" err="1">
                <a:solidFill>
                  <a:srgbClr val="0000FF"/>
                </a:solidFill>
                <a:latin typeface="Times New Roman" panose="02020603050405020304" pitchFamily="18" charset="0"/>
                <a:cs typeface="Times New Roman" panose="02020603050405020304" pitchFamily="18" charset="0"/>
              </a:rPr>
              <a:t>người</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đau</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ốm</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người</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mới</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mất</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hoặc</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mới</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gặp</a:t>
            </a:r>
            <a:r>
              <a:rPr lang="en-US" sz="2400" b="1" dirty="0">
                <a:solidFill>
                  <a:srgbClr val="0000FF"/>
                </a:solidFill>
                <a:latin typeface="Times New Roman" panose="02020603050405020304" pitchFamily="18" charset="0"/>
                <a:cs typeface="Times New Roman" panose="02020603050405020304" pitchFamily="18" charset="0"/>
              </a:rPr>
              <a:t> tai </a:t>
            </a:r>
            <a:r>
              <a:rPr lang="en-US" sz="2400" b="1" dirty="0" err="1">
                <a:solidFill>
                  <a:srgbClr val="0000FF"/>
                </a:solidFill>
                <a:latin typeface="Times New Roman" panose="02020603050405020304" pitchFamily="18" charset="0"/>
                <a:cs typeface="Times New Roman" panose="02020603050405020304" pitchFamily="18" charset="0"/>
              </a:rPr>
              <a:t>nạn</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hãy</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viết</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thư</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thăm</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hỏi</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va</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động</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viên</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người</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thân</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đo</a:t>
            </a:r>
            <a:r>
              <a:rPr lang="en-US" sz="2400" b="1" dirty="0">
                <a:solidFill>
                  <a:srgbClr val="0000FF"/>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123805024"/>
      </p:ext>
    </p:extLst>
  </p:cSld>
  <p:clrMapOvr>
    <a:masterClrMapping/>
  </p:clrMapOvr>
  <p:transition spd="slow" advClick="0" advTm="20000">
    <p:comb/>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396154" y="304800"/>
            <a:ext cx="2582160" cy="1015663"/>
          </a:xfrm>
          <a:prstGeom prst="rect">
            <a:avLst/>
          </a:prstGeom>
          <a:noFill/>
        </p:spPr>
        <p:txBody>
          <a:bodyPr wrap="square" rtlCol="0">
            <a:spAutoFit/>
          </a:bodyPr>
          <a:lstStyle/>
          <a:p>
            <a:r>
              <a:rPr lang="en-US" sz="6000" b="1" dirty="0" err="1">
                <a:solidFill>
                  <a:srgbClr val="002060"/>
                </a:solidFill>
                <a:latin typeface="Times New Roman" panose="02020603050405020304" pitchFamily="18" charset="0"/>
                <a:cs typeface="Times New Roman" panose="02020603050405020304" pitchFamily="18" charset="0"/>
              </a:rPr>
              <a:t>Dặn</a:t>
            </a:r>
            <a:r>
              <a:rPr lang="en-US" sz="6000" b="1" dirty="0">
                <a:solidFill>
                  <a:srgbClr val="002060"/>
                </a:solidFill>
                <a:latin typeface="Times New Roman" panose="02020603050405020304" pitchFamily="18" charset="0"/>
                <a:cs typeface="Times New Roman" panose="02020603050405020304" pitchFamily="18" charset="0"/>
              </a:rPr>
              <a:t> dò</a:t>
            </a:r>
          </a:p>
        </p:txBody>
      </p:sp>
      <p:sp>
        <p:nvSpPr>
          <p:cNvPr id="5" name="TextBox 4"/>
          <p:cNvSpPr txBox="1"/>
          <p:nvPr/>
        </p:nvSpPr>
        <p:spPr>
          <a:xfrm>
            <a:off x="2819400" y="1905000"/>
            <a:ext cx="8696611" cy="584775"/>
          </a:xfrm>
          <a:prstGeom prst="rect">
            <a:avLst/>
          </a:prstGeom>
          <a:noFill/>
        </p:spPr>
        <p:txBody>
          <a:bodyPr wrap="none" rtlCol="0">
            <a:spAutoFit/>
          </a:bodyPr>
          <a:lstStyle/>
          <a:p>
            <a:pPr marL="457200" indent="-457200">
              <a:buFontTx/>
              <a:buChar char="-"/>
            </a:pPr>
            <a:r>
              <a:rPr lang="en-US" sz="3200" dirty="0" err="1">
                <a:solidFill>
                  <a:srgbClr val="FF0066"/>
                </a:solidFill>
                <a:latin typeface="Times New Roman" panose="02020603050405020304" pitchFamily="18" charset="0"/>
                <a:cs typeface="Times New Roman" panose="02020603050405020304" pitchFamily="18" charset="0"/>
              </a:rPr>
              <a:t>Chuẩn</a:t>
            </a:r>
            <a:r>
              <a:rPr lang="en-US" sz="3200" dirty="0">
                <a:solidFill>
                  <a:srgbClr val="FF0066"/>
                </a:solidFill>
                <a:latin typeface="Times New Roman" panose="02020603050405020304" pitchFamily="18" charset="0"/>
                <a:cs typeface="Times New Roman" panose="02020603050405020304" pitchFamily="18" charset="0"/>
              </a:rPr>
              <a:t> bị </a:t>
            </a:r>
            <a:r>
              <a:rPr lang="en-US" sz="3200" dirty="0" err="1">
                <a:solidFill>
                  <a:srgbClr val="FF0066"/>
                </a:solidFill>
                <a:latin typeface="Times New Roman" panose="02020603050405020304" pitchFamily="18" charset="0"/>
                <a:cs typeface="Times New Roman" panose="02020603050405020304" pitchFamily="18" charset="0"/>
              </a:rPr>
              <a:t>bài</a:t>
            </a:r>
            <a:r>
              <a:rPr lang="en-US" sz="3200" dirty="0">
                <a:solidFill>
                  <a:srgbClr val="FF0066"/>
                </a:solidFill>
                <a:latin typeface="Times New Roman" panose="02020603050405020304" pitchFamily="18" charset="0"/>
                <a:cs typeface="Times New Roman" panose="02020603050405020304" pitchFamily="18" charset="0"/>
              </a:rPr>
              <a:t>: </a:t>
            </a:r>
            <a:r>
              <a:rPr lang="en-US" sz="3200" dirty="0" err="1">
                <a:solidFill>
                  <a:srgbClr val="FF0066"/>
                </a:solidFill>
                <a:latin typeface="Times New Roman" panose="02020603050405020304" pitchFamily="18" charset="0"/>
                <a:cs typeface="Times New Roman" panose="02020603050405020304" pitchFamily="18" charset="0"/>
              </a:rPr>
              <a:t>Đoạn</a:t>
            </a:r>
            <a:r>
              <a:rPr lang="en-US" sz="3200" dirty="0">
                <a:solidFill>
                  <a:srgbClr val="FF0066"/>
                </a:solidFill>
                <a:latin typeface="Times New Roman" panose="02020603050405020304" pitchFamily="18" charset="0"/>
                <a:cs typeface="Times New Roman" panose="02020603050405020304" pitchFamily="18" charset="0"/>
              </a:rPr>
              <a:t> </a:t>
            </a:r>
            <a:r>
              <a:rPr lang="en-US" sz="3200" dirty="0" err="1">
                <a:solidFill>
                  <a:srgbClr val="FF0066"/>
                </a:solidFill>
                <a:latin typeface="Times New Roman" panose="02020603050405020304" pitchFamily="18" charset="0"/>
                <a:cs typeface="Times New Roman" panose="02020603050405020304" pitchFamily="18" charset="0"/>
              </a:rPr>
              <a:t>văn</a:t>
            </a:r>
            <a:r>
              <a:rPr lang="en-US" sz="3200" dirty="0">
                <a:solidFill>
                  <a:srgbClr val="FF0066"/>
                </a:solidFill>
                <a:latin typeface="Times New Roman" panose="02020603050405020304" pitchFamily="18" charset="0"/>
                <a:cs typeface="Times New Roman" panose="02020603050405020304" pitchFamily="18" charset="0"/>
              </a:rPr>
              <a:t> </a:t>
            </a:r>
            <a:r>
              <a:rPr lang="en-US" sz="3200" dirty="0" err="1">
                <a:solidFill>
                  <a:srgbClr val="FF0066"/>
                </a:solidFill>
                <a:latin typeface="Times New Roman" panose="02020603050405020304" pitchFamily="18" charset="0"/>
                <a:cs typeface="Times New Roman" panose="02020603050405020304" pitchFamily="18" charset="0"/>
              </a:rPr>
              <a:t>trong</a:t>
            </a:r>
            <a:r>
              <a:rPr lang="en-US" sz="3200" dirty="0">
                <a:solidFill>
                  <a:srgbClr val="FF0066"/>
                </a:solidFill>
                <a:latin typeface="Times New Roman" panose="02020603050405020304" pitchFamily="18" charset="0"/>
                <a:cs typeface="Times New Roman" panose="02020603050405020304" pitchFamily="18" charset="0"/>
              </a:rPr>
              <a:t> </a:t>
            </a:r>
            <a:r>
              <a:rPr lang="en-US" sz="3200" dirty="0" err="1">
                <a:solidFill>
                  <a:srgbClr val="FF0066"/>
                </a:solidFill>
                <a:latin typeface="Times New Roman" panose="02020603050405020304" pitchFamily="18" charset="0"/>
                <a:cs typeface="Times New Roman" panose="02020603050405020304" pitchFamily="18" charset="0"/>
              </a:rPr>
              <a:t>bài</a:t>
            </a:r>
            <a:r>
              <a:rPr lang="en-US" sz="3200" dirty="0">
                <a:solidFill>
                  <a:srgbClr val="FF0066"/>
                </a:solidFill>
                <a:latin typeface="Times New Roman" panose="02020603050405020304" pitchFamily="18" charset="0"/>
                <a:cs typeface="Times New Roman" panose="02020603050405020304" pitchFamily="18" charset="0"/>
              </a:rPr>
              <a:t> </a:t>
            </a:r>
            <a:r>
              <a:rPr lang="en-US" sz="3200" dirty="0" err="1">
                <a:solidFill>
                  <a:srgbClr val="FF0066"/>
                </a:solidFill>
                <a:latin typeface="Times New Roman" panose="02020603050405020304" pitchFamily="18" charset="0"/>
                <a:cs typeface="Times New Roman" panose="02020603050405020304" pitchFamily="18" charset="0"/>
              </a:rPr>
              <a:t>văn</a:t>
            </a:r>
            <a:r>
              <a:rPr lang="en-US" sz="3200" dirty="0">
                <a:solidFill>
                  <a:srgbClr val="FF0066"/>
                </a:solidFill>
                <a:latin typeface="Times New Roman" panose="02020603050405020304" pitchFamily="18" charset="0"/>
                <a:cs typeface="Times New Roman" panose="02020603050405020304" pitchFamily="18" charset="0"/>
              </a:rPr>
              <a:t> </a:t>
            </a:r>
            <a:r>
              <a:rPr lang="en-US" sz="3200" dirty="0" err="1">
                <a:solidFill>
                  <a:srgbClr val="FF0066"/>
                </a:solidFill>
                <a:latin typeface="Times New Roman" panose="02020603050405020304" pitchFamily="18" charset="0"/>
                <a:cs typeface="Times New Roman" panose="02020603050405020304" pitchFamily="18" charset="0"/>
              </a:rPr>
              <a:t>kê</a:t>
            </a:r>
            <a:r>
              <a:rPr lang="en-US" sz="3200" dirty="0">
                <a:solidFill>
                  <a:srgbClr val="FF0066"/>
                </a:solidFill>
                <a:latin typeface="Times New Roman" panose="02020603050405020304" pitchFamily="18" charset="0"/>
                <a:cs typeface="Times New Roman" panose="02020603050405020304" pitchFamily="18" charset="0"/>
              </a:rPr>
              <a:t>̉ </a:t>
            </a:r>
            <a:r>
              <a:rPr lang="en-US" sz="3200" dirty="0" err="1">
                <a:solidFill>
                  <a:srgbClr val="FF0066"/>
                </a:solidFill>
                <a:latin typeface="Times New Roman" panose="02020603050405020304" pitchFamily="18" charset="0"/>
                <a:cs typeface="Times New Roman" panose="02020603050405020304" pitchFamily="18" charset="0"/>
              </a:rPr>
              <a:t>chuyện</a:t>
            </a:r>
            <a:r>
              <a:rPr lang="en-US" sz="3200" dirty="0">
                <a:solidFill>
                  <a:srgbClr val="FF0066"/>
                </a:solidFill>
                <a:latin typeface="Times New Roman" panose="02020603050405020304" pitchFamily="18" charset="0"/>
                <a:cs typeface="Times New Roman" panose="02020603050405020304" pitchFamily="18" charset="0"/>
              </a:rPr>
              <a:t>.</a:t>
            </a:r>
          </a:p>
        </p:txBody>
      </p:sp>
      <p:pic>
        <p:nvPicPr>
          <p:cNvPr id="8" name="Picture 7"/>
          <p:cNvPicPr>
            <a:picLocks noChangeAspect="1"/>
          </p:cNvPicPr>
          <p:nvPr/>
        </p:nvPicPr>
        <p:blipFill>
          <a:blip r:embed="rId2">
            <a:clrChange>
              <a:clrFrom>
                <a:srgbClr val="FBEFE1"/>
              </a:clrFrom>
              <a:clrTo>
                <a:srgbClr val="FBEFE1">
                  <a:alpha val="0"/>
                </a:srgbClr>
              </a:clrTo>
            </a:clrChange>
          </a:blip>
          <a:stretch>
            <a:fillRect/>
          </a:stretch>
        </p:blipFill>
        <p:spPr>
          <a:xfrm>
            <a:off x="-38100" y="285482"/>
            <a:ext cx="2857500" cy="4610100"/>
          </a:xfrm>
          <a:prstGeom prst="rect">
            <a:avLst/>
          </a:prstGeom>
        </p:spPr>
      </p:pic>
    </p:spTree>
    <p:extLst>
      <p:ext uri="{BB962C8B-B14F-4D97-AF65-F5344CB8AC3E}">
        <p14:creationId xmlns:p14="http://schemas.microsoft.com/office/powerpoint/2010/main" val="529916825"/>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grpId="0" nodeType="clickEffect">
                                  <p:stCondLst>
                                    <p:cond delay="0"/>
                                  </p:stCondLst>
                                  <p:childTnLst>
                                    <p:anim calcmode="lin" valueType="num">
                                      <p:cBhvr>
                                        <p:cTn id="6" dur="1000"/>
                                        <p:tgtEl>
                                          <p:spTgt spid="4"/>
                                        </p:tgtEl>
                                        <p:attrNameLst>
                                          <p:attrName>ppt_w</p:attrName>
                                        </p:attrNameLst>
                                      </p:cBhvr>
                                      <p:tavLst>
                                        <p:tav tm="0">
                                          <p:val>
                                            <p:strVal val="ppt_w"/>
                                          </p:val>
                                        </p:tav>
                                        <p:tav tm="100000">
                                          <p:val>
                                            <p:fltVal val="0"/>
                                          </p:val>
                                        </p:tav>
                                      </p:tavLst>
                                    </p:anim>
                                    <p:anim calcmode="lin" valueType="num">
                                      <p:cBhvr>
                                        <p:cTn id="7" dur="1000"/>
                                        <p:tgtEl>
                                          <p:spTgt spid="4"/>
                                        </p:tgtEl>
                                        <p:attrNameLst>
                                          <p:attrName>ppt_h</p:attrName>
                                        </p:attrNameLst>
                                      </p:cBhvr>
                                      <p:tavLst>
                                        <p:tav tm="0">
                                          <p:val>
                                            <p:strVal val="ppt_h"/>
                                          </p:val>
                                        </p:tav>
                                        <p:tav tm="100000">
                                          <p:val>
                                            <p:fltVal val="0"/>
                                          </p:val>
                                        </p:tav>
                                      </p:tavLst>
                                    </p:anim>
                                    <p:anim calcmode="lin" valueType="num">
                                      <p:cBhvr>
                                        <p:cTn id="8" dur="1000"/>
                                        <p:tgtEl>
                                          <p:spTgt spid="4"/>
                                        </p:tgtEl>
                                        <p:attrNameLst>
                                          <p:attrName>style.rotation</p:attrName>
                                        </p:attrNameLst>
                                      </p:cBhvr>
                                      <p:tavLst>
                                        <p:tav tm="0">
                                          <p:val>
                                            <p:fltVal val="0"/>
                                          </p:val>
                                        </p:tav>
                                        <p:tav tm="100000">
                                          <p:val>
                                            <p:fltVal val="90"/>
                                          </p:val>
                                        </p:tav>
                                      </p:tavLst>
                                    </p:anim>
                                    <p:animEffect transition="out" filter="fade">
                                      <p:cBhvr>
                                        <p:cTn id="9" dur="1000"/>
                                        <p:tgtEl>
                                          <p:spTgt spid="4"/>
                                        </p:tgtEl>
                                      </p:cBhvr>
                                    </p:animEffect>
                                    <p:set>
                                      <p:cBhvr>
                                        <p:cTn id="10" dur="1" fill="hold">
                                          <p:stCondLst>
                                            <p:cond delay="999"/>
                                          </p:stCondLst>
                                        </p:cTn>
                                        <p:tgtEl>
                                          <p:spTgt spid="4"/>
                                        </p:tgtEl>
                                        <p:attrNameLst>
                                          <p:attrName>style.visibility</p:attrName>
                                        </p:attrNameLst>
                                      </p:cBhvr>
                                      <p:to>
                                        <p:strVal val="hidden"/>
                                      </p:to>
                                    </p:set>
                                  </p:childTnLst>
                                </p:cTn>
                              </p:par>
                              <p:par>
                                <p:cTn id="11" presetID="31" presetClass="exit" presetSubtype="0" fill="hold" grpId="0" nodeType="withEffect">
                                  <p:stCondLst>
                                    <p:cond delay="0"/>
                                  </p:stCondLst>
                                  <p:childTnLst>
                                    <p:anim calcmode="lin" valueType="num">
                                      <p:cBhvr>
                                        <p:cTn id="12" dur="1000"/>
                                        <p:tgtEl>
                                          <p:spTgt spid="5"/>
                                        </p:tgtEl>
                                        <p:attrNameLst>
                                          <p:attrName>ppt_w</p:attrName>
                                        </p:attrNameLst>
                                      </p:cBhvr>
                                      <p:tavLst>
                                        <p:tav tm="0">
                                          <p:val>
                                            <p:strVal val="ppt_w"/>
                                          </p:val>
                                        </p:tav>
                                        <p:tav tm="100000">
                                          <p:val>
                                            <p:fltVal val="0"/>
                                          </p:val>
                                        </p:tav>
                                      </p:tavLst>
                                    </p:anim>
                                    <p:anim calcmode="lin" valueType="num">
                                      <p:cBhvr>
                                        <p:cTn id="13" dur="1000"/>
                                        <p:tgtEl>
                                          <p:spTgt spid="5"/>
                                        </p:tgtEl>
                                        <p:attrNameLst>
                                          <p:attrName>ppt_h</p:attrName>
                                        </p:attrNameLst>
                                      </p:cBhvr>
                                      <p:tavLst>
                                        <p:tav tm="0">
                                          <p:val>
                                            <p:strVal val="ppt_h"/>
                                          </p:val>
                                        </p:tav>
                                        <p:tav tm="100000">
                                          <p:val>
                                            <p:fltVal val="0"/>
                                          </p:val>
                                        </p:tav>
                                      </p:tavLst>
                                    </p:anim>
                                    <p:anim calcmode="lin" valueType="num">
                                      <p:cBhvr>
                                        <p:cTn id="14" dur="1000"/>
                                        <p:tgtEl>
                                          <p:spTgt spid="5"/>
                                        </p:tgtEl>
                                        <p:attrNameLst>
                                          <p:attrName>style.rotation</p:attrName>
                                        </p:attrNameLst>
                                      </p:cBhvr>
                                      <p:tavLst>
                                        <p:tav tm="0">
                                          <p:val>
                                            <p:fltVal val="0"/>
                                          </p:val>
                                        </p:tav>
                                        <p:tav tm="100000">
                                          <p:val>
                                            <p:fltVal val="90"/>
                                          </p:val>
                                        </p:tav>
                                      </p:tavLst>
                                    </p:anim>
                                    <p:animEffect transition="out" filter="fade">
                                      <p:cBhvr>
                                        <p:cTn id="15" dur="1000"/>
                                        <p:tgtEl>
                                          <p:spTgt spid="5"/>
                                        </p:tgtEl>
                                      </p:cBhvr>
                                    </p:animEffect>
                                    <p:set>
                                      <p:cBhvr>
                                        <p:cTn id="16" dur="1" fill="hold">
                                          <p:stCondLst>
                                            <p:cond delay="999"/>
                                          </p:stCondLst>
                                        </p:cTn>
                                        <p:tgtEl>
                                          <p:spTgt spid="5"/>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28"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15000" fill="hold"/>
                                        <p:tgtEl>
                                          <p:spTgt spid="8"/>
                                        </p:tgtEl>
                                        <p:attrNameLst>
                                          <p:attrName>ppt_x</p:attrName>
                                        </p:attrNameLst>
                                      </p:cBhvr>
                                      <p:tavLst>
                                        <p:tav tm="0">
                                          <p:val>
                                            <p:strVal val="#ppt_x"/>
                                          </p:val>
                                        </p:tav>
                                        <p:tav tm="100000">
                                          <p:val>
                                            <p:strVal val="#ppt_x"/>
                                          </p:val>
                                        </p:tav>
                                      </p:tavLst>
                                    </p:anim>
                                    <p:anim calcmode="lin" valueType="num">
                                      <p:cBhvr>
                                        <p:cTn id="22" dur="15000" fill="hold"/>
                                        <p:tgtEl>
                                          <p:spTgt spid="8"/>
                                        </p:tgtEl>
                                        <p:attrNameLst>
                                          <p:attrName>ppt_y</p:attrName>
                                        </p:attrNameLst>
                                      </p:cBhvr>
                                      <p:tavLst>
                                        <p:tav tm="0">
                                          <p:val>
                                            <p:strVal val="#ppt_y+1"/>
                                          </p:val>
                                        </p:tav>
                                        <p:tav tm="100000">
                                          <p:val>
                                            <p:strVal val="#ppt_y-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EE8011"/>
      </a:accent1>
      <a:accent2>
        <a:srgbClr val="CEC079"/>
      </a:accent2>
      <a:accent3>
        <a:srgbClr val="93A569"/>
      </a:accent3>
      <a:accent4>
        <a:srgbClr val="69A58B"/>
      </a:accent4>
      <a:accent5>
        <a:srgbClr val="6DAABD"/>
      </a:accent5>
      <a:accent6>
        <a:srgbClr val="B24A4B"/>
      </a:accent6>
      <a:hlink>
        <a:srgbClr val="EE8E11"/>
      </a:hlink>
      <a:folHlink>
        <a:srgbClr val="BFAE7F"/>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686B1E04-F35C-4AB5-985D-0C358CA11055}"/>
    </a:ext>
  </a:extLst>
</a:theme>
</file>

<file path=docProps/app.xml><?xml version="1.0" encoding="utf-8"?>
<Properties xmlns="http://schemas.openxmlformats.org/officeDocument/2006/extended-properties" xmlns:vt="http://schemas.openxmlformats.org/officeDocument/2006/docPropsVTypes">
  <Template>TM04033927[[fn=Main Event]]</Template>
  <TotalTime>1107</TotalTime>
  <Words>1913</Words>
  <Application>Microsoft Office PowerPoint</Application>
  <PresentationFormat>Widescreen</PresentationFormat>
  <Paragraphs>84</Paragraphs>
  <Slides>9</Slides>
  <Notes>0</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AGOldFace-Outline</vt:lpstr>
      <vt:lpstr>Arial</vt:lpstr>
      <vt:lpstr>Impact</vt:lpstr>
      <vt:lpstr>Times New Roman</vt:lpstr>
      <vt:lpstr>Verdana</vt:lpstr>
      <vt:lpstr>Main Event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THCL Le Trong Tan</cp:lastModifiedBy>
  <cp:revision>43</cp:revision>
  <cp:lastPrinted>1601-01-01T00:00:00Z</cp:lastPrinted>
  <dcterms:created xsi:type="dcterms:W3CDTF">1601-01-01T00:00:00Z</dcterms:created>
  <dcterms:modified xsi:type="dcterms:W3CDTF">2022-10-05T02:35:53Z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